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87" r:id="rId4"/>
    <p:sldMasterId id="2147483702" r:id="rId5"/>
    <p:sldMasterId id="2147483716" r:id="rId6"/>
  </p:sldMasterIdLst>
  <p:notesMasterIdLst>
    <p:notesMasterId r:id="rId64"/>
  </p:notesMasterIdLst>
  <p:sldIdLst>
    <p:sldId id="256" r:id="rId7"/>
    <p:sldId id="257" r:id="rId8"/>
    <p:sldId id="258" r:id="rId9"/>
    <p:sldId id="259" r:id="rId10"/>
    <p:sldId id="264" r:id="rId11"/>
    <p:sldId id="305" r:id="rId12"/>
    <p:sldId id="306" r:id="rId13"/>
    <p:sldId id="307" r:id="rId14"/>
    <p:sldId id="308" r:id="rId15"/>
    <p:sldId id="309" r:id="rId16"/>
    <p:sldId id="310" r:id="rId17"/>
    <p:sldId id="311" r:id="rId18"/>
    <p:sldId id="312" r:id="rId19"/>
    <p:sldId id="313"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260" r:id="rId60"/>
    <p:sldId id="261" r:id="rId61"/>
    <p:sldId id="262" r:id="rId62"/>
    <p:sldId id="28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7" d="100"/>
          <a:sy n="77" d="100"/>
        </p:scale>
        <p:origin x="-432" y="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6834473588966E-2"/>
          <c:y val="5.2203248031496063E-2"/>
          <c:w val="0.88286583748759095"/>
          <c:h val="0.87856742125984255"/>
        </c:manualLayout>
      </c:layout>
      <c:barChart>
        <c:barDir val="col"/>
        <c:grouping val="stack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9B63-4C57-8888-2D2BBF2864C3}"/>
            </c:ext>
          </c:extLst>
        </c:ser>
        <c:ser>
          <c:idx val="1"/>
          <c:order val="1"/>
          <c:tx>
            <c:strRef>
              <c:f>Sheet1!$C$1</c:f>
              <c:strCache>
                <c:ptCount val="1"/>
                <c:pt idx="0">
                  <c:v>Series 2</c:v>
                </c:pt>
              </c:strCache>
            </c:strRef>
          </c:tx>
          <c:spPr>
            <a:solidFill>
              <a:schemeClr val="accent2">
                <a:alpha val="70000"/>
              </a:scheme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9B63-4C57-8888-2D2BBF2864C3}"/>
            </c:ext>
          </c:extLst>
        </c:ser>
        <c:ser>
          <c:idx val="2"/>
          <c:order val="2"/>
          <c:tx>
            <c:strRef>
              <c:f>Sheet1!$D$1</c:f>
              <c:strCache>
                <c:ptCount val="1"/>
                <c:pt idx="0">
                  <c:v>Series 3</c:v>
                </c:pt>
              </c:strCache>
            </c:strRef>
          </c:tx>
          <c:spPr>
            <a:solidFill>
              <a:schemeClr val="accent4">
                <a:alpha val="50000"/>
              </a:schemeClr>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9B63-4C57-8888-2D2BBF2864C3}"/>
            </c:ext>
          </c:extLst>
        </c:ser>
        <c:dLbls>
          <c:showLegendKey val="0"/>
          <c:showVal val="0"/>
          <c:showCatName val="0"/>
          <c:showSerName val="0"/>
          <c:showPercent val="0"/>
          <c:showBubbleSize val="0"/>
        </c:dLbls>
        <c:gapWidth val="250"/>
        <c:overlap val="100"/>
        <c:axId val="185689600"/>
        <c:axId val="185691136"/>
      </c:barChart>
      <c:catAx>
        <c:axId val="185689600"/>
        <c:scaling>
          <c:orientation val="minMax"/>
        </c:scaling>
        <c:delete val="0"/>
        <c:axPos val="b"/>
        <c:numFmt formatCode="General" sourceLinked="0"/>
        <c:majorTickMark val="out"/>
        <c:minorTickMark val="none"/>
        <c:tickLblPos val="nextTo"/>
        <c:txPr>
          <a:bodyPr/>
          <a:lstStyle/>
          <a:p>
            <a:pPr>
              <a:defRPr sz="1200">
                <a:solidFill>
                  <a:schemeClr val="accent6"/>
                </a:solidFill>
                <a:latin typeface="Arial" pitchFamily="34" charset="0"/>
                <a:cs typeface="Arial" pitchFamily="34" charset="0"/>
              </a:defRPr>
            </a:pPr>
            <a:endParaRPr lang="en-US"/>
          </a:p>
        </c:txPr>
        <c:crossAx val="185691136"/>
        <c:crosses val="autoZero"/>
        <c:auto val="1"/>
        <c:lblAlgn val="ctr"/>
        <c:lblOffset val="100"/>
        <c:noMultiLvlLbl val="0"/>
      </c:catAx>
      <c:valAx>
        <c:axId val="185691136"/>
        <c:scaling>
          <c:orientation val="minMax"/>
        </c:scaling>
        <c:delete val="0"/>
        <c:axPos val="l"/>
        <c:numFmt formatCode="General" sourceLinked="1"/>
        <c:majorTickMark val="out"/>
        <c:minorTickMark val="none"/>
        <c:tickLblPos val="nextTo"/>
        <c:txPr>
          <a:bodyPr/>
          <a:lstStyle/>
          <a:p>
            <a:pPr>
              <a:defRPr sz="1200">
                <a:solidFill>
                  <a:schemeClr val="accent6"/>
                </a:solidFill>
                <a:latin typeface="Arial" pitchFamily="34" charset="0"/>
                <a:cs typeface="Arial" pitchFamily="34" charset="0"/>
              </a:defRPr>
            </a:pPr>
            <a:endParaRPr lang="en-US"/>
          </a:p>
        </c:txPr>
        <c:crossAx val="18568960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96DE6D-4C7C-4D2C-86A0-ABD222EA2C0A}" type="datetimeFigureOut">
              <a:rPr lang="en-US" smtClean="0"/>
              <a:t>7/13/2018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2FA47C-E08F-49D1-A2DB-2AE7FDED85B3}" type="slidenum">
              <a:rPr lang="en-US" smtClean="0"/>
              <a:t>‹#›</a:t>
            </a:fld>
            <a:endParaRPr lang="en-US"/>
          </a:p>
        </p:txBody>
      </p:sp>
    </p:spTree>
    <p:extLst>
      <p:ext uri="{BB962C8B-B14F-4D97-AF65-F5344CB8AC3E}">
        <p14:creationId xmlns:p14="http://schemas.microsoft.com/office/powerpoint/2010/main" val="2964699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318D70-8833-4781-8BCC-66CAC53EB96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14939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70C1AA-3F20-47A3-8FF0-7BBF15FDBD55}" type="slidenum">
              <a:rPr lang="en-US" smtClean="0">
                <a:solidFill>
                  <a:prstClr val="black"/>
                </a:solidFill>
              </a:rPr>
              <a:pPr/>
              <a:t>21</a:t>
            </a:fld>
            <a:endParaRPr lang="en-US">
              <a:solidFill>
                <a:prstClr val="black"/>
              </a:solidFill>
            </a:endParaRPr>
          </a:p>
        </p:txBody>
      </p:sp>
      <p:sp>
        <p:nvSpPr>
          <p:cNvPr id="5" name="Header Placeholder 4"/>
          <p:cNvSpPr>
            <a:spLocks noGrp="1"/>
          </p:cNvSpPr>
          <p:nvPr>
            <p:ph type="hdr" sz="quarter" idx="11"/>
          </p:nvPr>
        </p:nvSpPr>
        <p:spPr/>
        <p:txBody>
          <a:bodyPr/>
          <a:lstStyle/>
          <a:p>
            <a:r>
              <a:rPr lang="en-US" smtClean="0">
                <a:solidFill>
                  <a:prstClr val="black"/>
                </a:solidFill>
              </a:rPr>
              <a:t>1/</a:t>
            </a:r>
            <a:endParaRPr lang="en-US">
              <a:solidFill>
                <a:prstClr val="black"/>
              </a:solidFill>
            </a:endParaRPr>
          </a:p>
        </p:txBody>
      </p:sp>
    </p:spTree>
    <p:extLst>
      <p:ext uri="{BB962C8B-B14F-4D97-AF65-F5344CB8AC3E}">
        <p14:creationId xmlns:p14="http://schemas.microsoft.com/office/powerpoint/2010/main" val="1156016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1/</a:t>
            </a:r>
            <a:endParaRPr lang="en-US">
              <a:solidFill>
                <a:prstClr val="black"/>
              </a:solidFill>
            </a:endParaRPr>
          </a:p>
        </p:txBody>
      </p:sp>
      <p:sp>
        <p:nvSpPr>
          <p:cNvPr id="5" name="Slide Number Placeholder 4"/>
          <p:cNvSpPr>
            <a:spLocks noGrp="1"/>
          </p:cNvSpPr>
          <p:nvPr>
            <p:ph type="sldNum" sz="quarter" idx="11"/>
          </p:nvPr>
        </p:nvSpPr>
        <p:spPr/>
        <p:txBody>
          <a:bodyPr/>
          <a:lstStyle/>
          <a:p>
            <a:fld id="{7C70C1AA-3F20-47A3-8FF0-7BBF15FDBD5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822904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9EE2B1-246B-457D-B564-531405D9D3E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EE2B1-246B-457D-B564-531405D9D3E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EE2B1-246B-457D-B564-531405D9D3E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0" name="Rounded Rectangle 9"/>
          <p:cNvSpPr/>
          <p:nvPr/>
        </p:nvSpPr>
        <p:spPr>
          <a:xfrm>
            <a:off x="558129"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5" name="Title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8" name="Footer Placeholder 7"/>
          <p:cNvSpPr>
            <a:spLocks noGrp="1"/>
          </p:cNvSpPr>
          <p:nvPr>
            <p:ph type="ftr" sz="quarter" idx="11"/>
          </p:nvPr>
        </p:nvSpPr>
        <p:spPr/>
        <p:txBody>
          <a:bodyPr/>
          <a:lstStyle>
            <a:extLst/>
          </a:lstStyle>
          <a:p>
            <a:endParaRPr lang="en-US">
              <a:solidFill>
                <a:srgbClr val="E3DED1">
                  <a:shade val="50000"/>
                </a:srgbClr>
              </a:solidFill>
            </a:endParaRPr>
          </a:p>
        </p:txBody>
      </p:sp>
      <p:sp>
        <p:nvSpPr>
          <p:cNvPr id="11" name="Slide Number Placeholder 10"/>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323999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670560" y="530352"/>
            <a:ext cx="1091184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190879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1" name="Rounded Rectangle 10"/>
          <p:cNvSpPr/>
          <p:nvPr/>
        </p:nvSpPr>
        <p:spPr>
          <a:xfrm>
            <a:off x="558129" y="434162"/>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Title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4118599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3DED1">
                  <a:shade val="50000"/>
                </a:srgbClr>
              </a:solidFill>
            </a:endParaRPr>
          </a:p>
        </p:txBody>
      </p:sp>
      <p:sp>
        <p:nvSpPr>
          <p:cNvPr id="7" name="Slide Number Placeholder 6"/>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4236112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8" name="Footer Placeholder 7"/>
          <p:cNvSpPr>
            <a:spLocks noGrp="1"/>
          </p:cNvSpPr>
          <p:nvPr>
            <p:ph type="ftr" sz="quarter" idx="11"/>
          </p:nvPr>
        </p:nvSpPr>
        <p:spPr/>
        <p:txBody>
          <a:bodyPr/>
          <a:lstStyle>
            <a:extLst/>
          </a:lstStyle>
          <a:p>
            <a:endParaRPr lang="en-US">
              <a:solidFill>
                <a:srgbClr val="E3DED1">
                  <a:shade val="50000"/>
                </a:srgbClr>
              </a:solidFill>
            </a:endParaRPr>
          </a:p>
        </p:txBody>
      </p:sp>
      <p:sp>
        <p:nvSpPr>
          <p:cNvPr id="9" name="Slide Number Placeholder 8"/>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815416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4" name="Footer Placeholder 3"/>
          <p:cNvSpPr>
            <a:spLocks noGrp="1"/>
          </p:cNvSpPr>
          <p:nvPr>
            <p:ph type="ftr" sz="quarter" idx="11"/>
          </p:nvPr>
        </p:nvSpPr>
        <p:spPr/>
        <p:txBody>
          <a:bodyPr/>
          <a:lstStyle>
            <a:extLst/>
          </a:lstStyle>
          <a:p>
            <a:endParaRPr lang="en-US">
              <a:solidFill>
                <a:srgbClr val="E3DED1">
                  <a:shade val="50000"/>
                </a:srgbClr>
              </a:solidFill>
            </a:endParaRPr>
          </a:p>
        </p:txBody>
      </p:sp>
      <p:sp>
        <p:nvSpPr>
          <p:cNvPr id="5" name="Slide Number Placeholder 4"/>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394670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Date Placeholder 1"/>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3" name="Footer Placeholder 2"/>
          <p:cNvSpPr>
            <a:spLocks noGrp="1"/>
          </p:cNvSpPr>
          <p:nvPr>
            <p:ph type="ftr" sz="quarter" idx="11"/>
          </p:nvPr>
        </p:nvSpPr>
        <p:spPr/>
        <p:txBody>
          <a:bodyPr/>
          <a:lstStyle>
            <a:extLst/>
          </a:lstStyle>
          <a:p>
            <a:endParaRPr lang="en-US">
              <a:solidFill>
                <a:srgbClr val="E3DED1">
                  <a:shade val="50000"/>
                </a:srgbClr>
              </a:solidFill>
            </a:endParaRPr>
          </a:p>
        </p:txBody>
      </p:sp>
      <p:sp>
        <p:nvSpPr>
          <p:cNvPr id="4" name="Slide Number Placeholder 3"/>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2386247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3DED1">
                  <a:shade val="50000"/>
                </a:srgbClr>
              </a:solidFill>
            </a:endParaRPr>
          </a:p>
        </p:txBody>
      </p:sp>
      <p:sp>
        <p:nvSpPr>
          <p:cNvPr id="7" name="Slide Number Placeholder 6"/>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418551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EE2B1-246B-457D-B564-531405D9D3E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1" name="Round Single Corner Rectangle 10"/>
          <p:cNvSpPr/>
          <p:nvPr/>
        </p:nvSpPr>
        <p:spPr>
          <a:xfrm>
            <a:off x="8534401"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Title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3DED1">
                  <a:shade val="50000"/>
                </a:srgbClr>
              </a:solidFill>
            </a:endParaRPr>
          </a:p>
        </p:txBody>
      </p:sp>
      <p:sp>
        <p:nvSpPr>
          <p:cNvPr id="7" name="Slide Number Placeholder 6"/>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
        <p:nvSpPr>
          <p:cNvPr id="3" name="Picture Placeholder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extLst>
      <p:ext uri="{BB962C8B-B14F-4D97-AF65-F5344CB8AC3E}">
        <p14:creationId xmlns:p14="http://schemas.microsoft.com/office/powerpoint/2010/main" val="2026429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0560" y="530352"/>
            <a:ext cx="1091184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4105036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4"/>
            <a:ext cx="26416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11200" y="533403"/>
            <a:ext cx="79248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1837654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096000" y="3813044"/>
            <a:ext cx="5760640" cy="1440161"/>
          </a:xfrm>
          <a:prstGeom prst="rect">
            <a:avLst/>
          </a:prstGeom>
        </p:spPr>
        <p:txBody>
          <a:bodyPr lIns="121917" tIns="60958" rIns="121917" bIns="60958" anchor="ctr"/>
          <a:lstStyle>
            <a:lvl1pPr marL="0" indent="0" algn="r">
              <a:lnSpc>
                <a:spcPct val="100000"/>
              </a:lnSpc>
              <a:buNone/>
              <a:defRPr sz="4800" b="1" baseline="0">
                <a:solidFill>
                  <a:schemeClr val="accent1"/>
                </a:solidFill>
                <a:latin typeface="+mj-lt"/>
                <a:cs typeface="Arial" pitchFamily="34" charset="0"/>
              </a:defRPr>
            </a:lvl1pPr>
          </a:lstStyle>
          <a:p>
            <a:r>
              <a:rPr lang="en-US" altLang="ko-KR" dirty="0">
                <a:ea typeface="맑은 고딕" pitchFamily="50" charset="-127"/>
              </a:rPr>
              <a:t>FREE</a:t>
            </a:r>
          </a:p>
          <a:p>
            <a:r>
              <a:rPr lang="en-US" altLang="ko-KR" dirty="0">
                <a:ea typeface="맑은 고딕" pitchFamily="50" charset="-127"/>
              </a:rPr>
              <a:t>PPT TEMPLATES</a:t>
            </a:r>
            <a:endParaRPr lang="en-US" altLang="ko-KR" dirty="0"/>
          </a:p>
        </p:txBody>
      </p:sp>
      <p:sp>
        <p:nvSpPr>
          <p:cNvPr id="11" name="Text Placeholder 9"/>
          <p:cNvSpPr>
            <a:spLocks noGrp="1"/>
          </p:cNvSpPr>
          <p:nvPr>
            <p:ph type="body" sz="quarter" idx="11" hasCustomPrompt="1"/>
          </p:nvPr>
        </p:nvSpPr>
        <p:spPr>
          <a:xfrm>
            <a:off x="6095803" y="5445224"/>
            <a:ext cx="5760640" cy="576064"/>
          </a:xfrm>
          <a:prstGeom prst="rect">
            <a:avLst/>
          </a:prstGeom>
        </p:spPr>
        <p:txBody>
          <a:bodyPr lIns="121917" tIns="60958" rIns="121917" bIns="60958" anchor="ctr"/>
          <a:lstStyle>
            <a:lvl1pPr marL="0" indent="0" algn="r">
              <a:lnSpc>
                <a:spcPct val="100000"/>
              </a:lnSpc>
              <a:spcBef>
                <a:spcPts val="0"/>
              </a:spcBef>
              <a:buNone/>
              <a:defRPr sz="1900" b="0" baseline="0">
                <a:solidFill>
                  <a:schemeClr val="accent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spTree>
    <p:extLst>
      <p:ext uri="{BB962C8B-B14F-4D97-AF65-F5344CB8AC3E}">
        <p14:creationId xmlns:p14="http://schemas.microsoft.com/office/powerpoint/2010/main" val="2973884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688490"/>
            <a:ext cx="12192000" cy="752949"/>
          </a:xfrm>
          <a:prstGeom prst="rect">
            <a:avLst/>
          </a:prstGeom>
        </p:spPr>
        <p:txBody>
          <a:bodyPr lIns="121917" tIns="60958" rIns="121917" bIns="60958" anchor="ctr"/>
          <a:lstStyle>
            <a:lvl1pPr marL="0" indent="0" algn="ctr">
              <a:buNone/>
              <a:defRPr sz="4800" b="1" baseline="0">
                <a:solidFill>
                  <a:schemeClr val="accent1"/>
                </a:solidFill>
                <a:latin typeface="+mn-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97" y="5548803"/>
            <a:ext cx="12192000" cy="376475"/>
          </a:xfrm>
          <a:prstGeom prst="rect">
            <a:avLst/>
          </a:prstGeom>
        </p:spPr>
        <p:txBody>
          <a:bodyPr lIns="121917" tIns="60958" rIns="121917" bIns="60958"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1027" name="Picture 3" descr="E:\002-KIMS BUSINESS\007-02-Fullslidesppt-Contents\20161219\07-real\real-item0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6799" y="887512"/>
            <a:ext cx="3357763"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01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1"/>
          <p:cNvSpPr/>
          <p:nvPr userDrawn="1"/>
        </p:nvSpPr>
        <p:spPr>
          <a:xfrm>
            <a:off x="623394" y="452671"/>
            <a:ext cx="2678329" cy="6006557"/>
          </a:xfrm>
          <a:custGeom>
            <a:avLst/>
            <a:gdLst>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18" fmla="*/ 777240 w 1417320"/>
              <a:gd name="connsiteY18" fmla="*/ 3855720 h 3855720"/>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17" fmla="*/ 777240 w 1417320"/>
              <a:gd name="connsiteY17" fmla="*/ 3855720 h 3855720"/>
              <a:gd name="connsiteX0" fmla="*/ 624840 w 1417320"/>
              <a:gd name="connsiteY0" fmla="*/ 800100 h 3912161"/>
              <a:gd name="connsiteX1" fmla="*/ 624840 w 1417320"/>
              <a:gd name="connsiteY1" fmla="*/ 617220 h 3912161"/>
              <a:gd name="connsiteX2" fmla="*/ 800100 w 1417320"/>
              <a:gd name="connsiteY2" fmla="*/ 617220 h 3912161"/>
              <a:gd name="connsiteX3" fmla="*/ 800100 w 1417320"/>
              <a:gd name="connsiteY3" fmla="*/ 876300 h 3912161"/>
              <a:gd name="connsiteX4" fmla="*/ 449580 w 1417320"/>
              <a:gd name="connsiteY4" fmla="*/ 876300 h 3912161"/>
              <a:gd name="connsiteX5" fmla="*/ 449580 w 1417320"/>
              <a:gd name="connsiteY5" fmla="*/ 571500 h 3912161"/>
              <a:gd name="connsiteX6" fmla="*/ 266700 w 1417320"/>
              <a:gd name="connsiteY6" fmla="*/ 571500 h 3912161"/>
              <a:gd name="connsiteX7" fmla="*/ 723900 w 1417320"/>
              <a:gd name="connsiteY7" fmla="*/ 114300 h 3912161"/>
              <a:gd name="connsiteX8" fmla="*/ 1165860 w 1417320"/>
              <a:gd name="connsiteY8" fmla="*/ 556260 h 3912161"/>
              <a:gd name="connsiteX9" fmla="*/ 1013460 w 1417320"/>
              <a:gd name="connsiteY9" fmla="*/ 556260 h 3912161"/>
              <a:gd name="connsiteX10" fmla="*/ 1013460 w 1417320"/>
              <a:gd name="connsiteY10" fmla="*/ 960120 h 3912161"/>
              <a:gd name="connsiteX11" fmla="*/ 0 w 1417320"/>
              <a:gd name="connsiteY11" fmla="*/ 960120 h 3912161"/>
              <a:gd name="connsiteX12" fmla="*/ 0 w 1417320"/>
              <a:gd name="connsiteY12" fmla="*/ 0 h 3912161"/>
              <a:gd name="connsiteX13" fmla="*/ 1417320 w 1417320"/>
              <a:gd name="connsiteY13" fmla="*/ 0 h 3912161"/>
              <a:gd name="connsiteX14" fmla="*/ 1417320 w 1417320"/>
              <a:gd name="connsiteY14" fmla="*/ 1074420 h 3912161"/>
              <a:gd name="connsiteX15" fmla="*/ 746760 w 1417320"/>
              <a:gd name="connsiteY15" fmla="*/ 1074420 h 3912161"/>
              <a:gd name="connsiteX16" fmla="*/ 746760 w 1417320"/>
              <a:gd name="connsiteY16" fmla="*/ 3855720 h 3912161"/>
              <a:gd name="connsiteX17" fmla="*/ 1132014 w 1417320"/>
              <a:gd name="connsiteY17" fmla="*/ 3912161 h 3912161"/>
              <a:gd name="connsiteX0" fmla="*/ 624840 w 1417320"/>
              <a:gd name="connsiteY0" fmla="*/ 800100 h 3855720"/>
              <a:gd name="connsiteX1" fmla="*/ 624840 w 1417320"/>
              <a:gd name="connsiteY1" fmla="*/ 617220 h 3855720"/>
              <a:gd name="connsiteX2" fmla="*/ 800100 w 1417320"/>
              <a:gd name="connsiteY2" fmla="*/ 617220 h 3855720"/>
              <a:gd name="connsiteX3" fmla="*/ 800100 w 1417320"/>
              <a:gd name="connsiteY3" fmla="*/ 876300 h 3855720"/>
              <a:gd name="connsiteX4" fmla="*/ 449580 w 1417320"/>
              <a:gd name="connsiteY4" fmla="*/ 876300 h 3855720"/>
              <a:gd name="connsiteX5" fmla="*/ 449580 w 1417320"/>
              <a:gd name="connsiteY5" fmla="*/ 571500 h 3855720"/>
              <a:gd name="connsiteX6" fmla="*/ 266700 w 1417320"/>
              <a:gd name="connsiteY6" fmla="*/ 571500 h 3855720"/>
              <a:gd name="connsiteX7" fmla="*/ 723900 w 1417320"/>
              <a:gd name="connsiteY7" fmla="*/ 114300 h 3855720"/>
              <a:gd name="connsiteX8" fmla="*/ 1165860 w 1417320"/>
              <a:gd name="connsiteY8" fmla="*/ 556260 h 3855720"/>
              <a:gd name="connsiteX9" fmla="*/ 1013460 w 1417320"/>
              <a:gd name="connsiteY9" fmla="*/ 556260 h 3855720"/>
              <a:gd name="connsiteX10" fmla="*/ 1013460 w 1417320"/>
              <a:gd name="connsiteY10" fmla="*/ 960120 h 3855720"/>
              <a:gd name="connsiteX11" fmla="*/ 0 w 1417320"/>
              <a:gd name="connsiteY11" fmla="*/ 960120 h 3855720"/>
              <a:gd name="connsiteX12" fmla="*/ 0 w 1417320"/>
              <a:gd name="connsiteY12" fmla="*/ 0 h 3855720"/>
              <a:gd name="connsiteX13" fmla="*/ 1417320 w 1417320"/>
              <a:gd name="connsiteY13" fmla="*/ 0 h 3855720"/>
              <a:gd name="connsiteX14" fmla="*/ 1417320 w 1417320"/>
              <a:gd name="connsiteY14" fmla="*/ 1074420 h 3855720"/>
              <a:gd name="connsiteX15" fmla="*/ 746760 w 1417320"/>
              <a:gd name="connsiteY15" fmla="*/ 1074420 h 3855720"/>
              <a:gd name="connsiteX16" fmla="*/ 746760 w 1417320"/>
              <a:gd name="connsiteY16" fmla="*/ 3855720 h 3855720"/>
              <a:gd name="connsiteX0" fmla="*/ 624840 w 2109415"/>
              <a:gd name="connsiteY0" fmla="*/ 800100 h 3855720"/>
              <a:gd name="connsiteX1" fmla="*/ 624840 w 2109415"/>
              <a:gd name="connsiteY1" fmla="*/ 617220 h 3855720"/>
              <a:gd name="connsiteX2" fmla="*/ 800100 w 2109415"/>
              <a:gd name="connsiteY2" fmla="*/ 617220 h 3855720"/>
              <a:gd name="connsiteX3" fmla="*/ 800100 w 2109415"/>
              <a:gd name="connsiteY3" fmla="*/ 876300 h 3855720"/>
              <a:gd name="connsiteX4" fmla="*/ 449580 w 2109415"/>
              <a:gd name="connsiteY4" fmla="*/ 876300 h 3855720"/>
              <a:gd name="connsiteX5" fmla="*/ 449580 w 2109415"/>
              <a:gd name="connsiteY5" fmla="*/ 571500 h 3855720"/>
              <a:gd name="connsiteX6" fmla="*/ 266700 w 2109415"/>
              <a:gd name="connsiteY6" fmla="*/ 571500 h 3855720"/>
              <a:gd name="connsiteX7" fmla="*/ 723900 w 2109415"/>
              <a:gd name="connsiteY7" fmla="*/ 114300 h 3855720"/>
              <a:gd name="connsiteX8" fmla="*/ 1165860 w 2109415"/>
              <a:gd name="connsiteY8" fmla="*/ 556260 h 3855720"/>
              <a:gd name="connsiteX9" fmla="*/ 1013460 w 2109415"/>
              <a:gd name="connsiteY9" fmla="*/ 556260 h 3855720"/>
              <a:gd name="connsiteX10" fmla="*/ 1013460 w 2109415"/>
              <a:gd name="connsiteY10" fmla="*/ 960120 h 3855720"/>
              <a:gd name="connsiteX11" fmla="*/ 0 w 2109415"/>
              <a:gd name="connsiteY11" fmla="*/ 960120 h 3855720"/>
              <a:gd name="connsiteX12" fmla="*/ 0 w 2109415"/>
              <a:gd name="connsiteY12" fmla="*/ 0 h 3855720"/>
              <a:gd name="connsiteX13" fmla="*/ 1417320 w 2109415"/>
              <a:gd name="connsiteY13" fmla="*/ 0 h 3855720"/>
              <a:gd name="connsiteX14" fmla="*/ 1417320 w 2109415"/>
              <a:gd name="connsiteY14" fmla="*/ 1074420 h 3855720"/>
              <a:gd name="connsiteX15" fmla="*/ 2109415 w 2109415"/>
              <a:gd name="connsiteY15" fmla="*/ 1074420 h 3855720"/>
              <a:gd name="connsiteX16" fmla="*/ 746760 w 2109415"/>
              <a:gd name="connsiteY16" fmla="*/ 3855720 h 3855720"/>
              <a:gd name="connsiteX0" fmla="*/ 624840 w 2125540"/>
              <a:gd name="connsiteY0" fmla="*/ 800100 h 4766844"/>
              <a:gd name="connsiteX1" fmla="*/ 624840 w 2125540"/>
              <a:gd name="connsiteY1" fmla="*/ 617220 h 4766844"/>
              <a:gd name="connsiteX2" fmla="*/ 800100 w 2125540"/>
              <a:gd name="connsiteY2" fmla="*/ 617220 h 4766844"/>
              <a:gd name="connsiteX3" fmla="*/ 800100 w 2125540"/>
              <a:gd name="connsiteY3" fmla="*/ 876300 h 4766844"/>
              <a:gd name="connsiteX4" fmla="*/ 449580 w 2125540"/>
              <a:gd name="connsiteY4" fmla="*/ 876300 h 4766844"/>
              <a:gd name="connsiteX5" fmla="*/ 449580 w 2125540"/>
              <a:gd name="connsiteY5" fmla="*/ 571500 h 4766844"/>
              <a:gd name="connsiteX6" fmla="*/ 266700 w 2125540"/>
              <a:gd name="connsiteY6" fmla="*/ 571500 h 4766844"/>
              <a:gd name="connsiteX7" fmla="*/ 723900 w 2125540"/>
              <a:gd name="connsiteY7" fmla="*/ 114300 h 4766844"/>
              <a:gd name="connsiteX8" fmla="*/ 1165860 w 2125540"/>
              <a:gd name="connsiteY8" fmla="*/ 556260 h 4766844"/>
              <a:gd name="connsiteX9" fmla="*/ 1013460 w 2125540"/>
              <a:gd name="connsiteY9" fmla="*/ 556260 h 4766844"/>
              <a:gd name="connsiteX10" fmla="*/ 1013460 w 2125540"/>
              <a:gd name="connsiteY10" fmla="*/ 960120 h 4766844"/>
              <a:gd name="connsiteX11" fmla="*/ 0 w 2125540"/>
              <a:gd name="connsiteY11" fmla="*/ 960120 h 4766844"/>
              <a:gd name="connsiteX12" fmla="*/ 0 w 2125540"/>
              <a:gd name="connsiteY12" fmla="*/ 0 h 4766844"/>
              <a:gd name="connsiteX13" fmla="*/ 1417320 w 2125540"/>
              <a:gd name="connsiteY13" fmla="*/ 0 h 4766844"/>
              <a:gd name="connsiteX14" fmla="*/ 1417320 w 2125540"/>
              <a:gd name="connsiteY14" fmla="*/ 1074420 h 4766844"/>
              <a:gd name="connsiteX15" fmla="*/ 2109415 w 2125540"/>
              <a:gd name="connsiteY15" fmla="*/ 1074420 h 4766844"/>
              <a:gd name="connsiteX16" fmla="*/ 2125540 w 2125540"/>
              <a:gd name="connsiteY16" fmla="*/ 4766844 h 476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5540" h="4766844">
                <a:moveTo>
                  <a:pt x="624840" y="800100"/>
                </a:moveTo>
                <a:lnTo>
                  <a:pt x="624840" y="617220"/>
                </a:lnTo>
                <a:lnTo>
                  <a:pt x="800100" y="617220"/>
                </a:lnTo>
                <a:lnTo>
                  <a:pt x="800100" y="876300"/>
                </a:lnTo>
                <a:lnTo>
                  <a:pt x="449580" y="876300"/>
                </a:lnTo>
                <a:lnTo>
                  <a:pt x="449580" y="571500"/>
                </a:lnTo>
                <a:lnTo>
                  <a:pt x="266700" y="571500"/>
                </a:lnTo>
                <a:lnTo>
                  <a:pt x="723900" y="114300"/>
                </a:lnTo>
                <a:lnTo>
                  <a:pt x="1165860" y="556260"/>
                </a:lnTo>
                <a:lnTo>
                  <a:pt x="1013460" y="556260"/>
                </a:lnTo>
                <a:lnTo>
                  <a:pt x="1013460" y="960120"/>
                </a:lnTo>
                <a:lnTo>
                  <a:pt x="0" y="960120"/>
                </a:lnTo>
                <a:lnTo>
                  <a:pt x="0" y="0"/>
                </a:lnTo>
                <a:lnTo>
                  <a:pt x="1417320" y="0"/>
                </a:lnTo>
                <a:lnTo>
                  <a:pt x="1417320" y="1074420"/>
                </a:lnTo>
                <a:lnTo>
                  <a:pt x="2109415" y="1074420"/>
                </a:lnTo>
                <a:lnTo>
                  <a:pt x="2125540" y="4766844"/>
                </a:lnTo>
              </a:path>
            </a:pathLst>
          </a:custGeom>
          <a:ln w="38100">
            <a:solidFill>
              <a:schemeClr val="bg1"/>
            </a:solidFill>
          </a:ln>
          <a:effectLst>
            <a:outerShdw blurRad="25400" dist="127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21914" tIns="60957" rIns="121914" bIns="60957" rtlCol="0" anchor="ctr"/>
          <a:lstStyle/>
          <a:p>
            <a:pPr algn="ctr" defTabSz="1219140" latinLnBrk="1"/>
            <a:endParaRPr lang="ko-KR" altLang="en-US" sz="2400">
              <a:solidFill>
                <a:prstClr val="black"/>
              </a:solidFill>
            </a:endParaRPr>
          </a:p>
        </p:txBody>
      </p:sp>
    </p:spTree>
    <p:extLst>
      <p:ext uri="{BB962C8B-B14F-4D97-AF65-F5344CB8AC3E}">
        <p14:creationId xmlns:p14="http://schemas.microsoft.com/office/powerpoint/2010/main" val="327724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53852"/>
            <a:ext cx="12192000" cy="768085"/>
          </a:xfrm>
          <a:prstGeom prst="rect">
            <a:avLst/>
          </a:prstGeom>
        </p:spPr>
        <p:txBody>
          <a:bodyPr lIns="121914" tIns="60957" rIns="121914" bIns="60957"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00113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4"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102548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55573" y="164637"/>
            <a:ext cx="9936427" cy="768085"/>
          </a:xfrm>
          <a:prstGeom prst="rect">
            <a:avLst/>
          </a:prstGeom>
        </p:spPr>
        <p:txBody>
          <a:bodyPr lIns="121914" tIns="60957" rIns="121914" bIns="60957"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255573" y="932724"/>
            <a:ext cx="9936427" cy="384043"/>
          </a:xfrm>
          <a:prstGeom prst="rect">
            <a:avLst/>
          </a:prstGeom>
        </p:spPr>
        <p:txBody>
          <a:bodyPr lIns="121914" tIns="60957" rIns="121914" bIns="60957" anchor="ctr"/>
          <a:lstStyle>
            <a:lvl1pPr marL="0" indent="0" algn="l">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668655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335361" y="4068564"/>
            <a:ext cx="2688299" cy="2304256"/>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12" name="Rectangle 11"/>
          <p:cNvSpPr/>
          <p:nvPr userDrawn="1"/>
        </p:nvSpPr>
        <p:spPr>
          <a:xfrm>
            <a:off x="3270085" y="4068564"/>
            <a:ext cx="2688299" cy="2304256"/>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13" name="Rectangle 12"/>
          <p:cNvSpPr/>
          <p:nvPr userDrawn="1"/>
        </p:nvSpPr>
        <p:spPr>
          <a:xfrm>
            <a:off x="6210401" y="4068564"/>
            <a:ext cx="2688299" cy="2304256"/>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14" name="Rectangle 13"/>
          <p:cNvSpPr/>
          <p:nvPr userDrawn="1"/>
        </p:nvSpPr>
        <p:spPr>
          <a:xfrm>
            <a:off x="9150716" y="4068564"/>
            <a:ext cx="2688299" cy="2304256"/>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3"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5300" b="0" baseline="0">
                <a:solidFill>
                  <a:schemeClr val="accent1"/>
                </a:solidFill>
                <a:latin typeface="+mj-lt"/>
                <a:cs typeface="Arial" pitchFamily="34" charset="0"/>
              </a:defRPr>
            </a:lvl1pPr>
          </a:lstStyle>
          <a:p>
            <a:pPr lvl="0"/>
            <a:r>
              <a:rPr lang="en-US" altLang="ko-KR" dirty="0"/>
              <a:t>IMAGES &amp; CONTENTS</a:t>
            </a:r>
          </a:p>
        </p:txBody>
      </p:sp>
      <p:sp>
        <p:nvSpPr>
          <p:cNvPr id="4"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
        <p:nvSpPr>
          <p:cNvPr id="7" name="Picture Placeholder 2"/>
          <p:cNvSpPr>
            <a:spLocks noGrp="1"/>
          </p:cNvSpPr>
          <p:nvPr>
            <p:ph type="pic" idx="1" hasCustomPrompt="1"/>
          </p:nvPr>
        </p:nvSpPr>
        <p:spPr>
          <a:xfrm>
            <a:off x="335361" y="1686508"/>
            <a:ext cx="2688299" cy="2352000"/>
          </a:xfrm>
          <a:prstGeom prst="rect">
            <a:avLst/>
          </a:prstGeom>
          <a:solidFill>
            <a:schemeClr val="bg1">
              <a:lumMod val="85000"/>
            </a:schemeClr>
          </a:solidFill>
          <a:effectLst>
            <a:outerShdw blurRad="50800" dist="38100" dir="8100000" algn="tr" rotWithShape="0">
              <a:prstClr val="black">
                <a:alpha val="40000"/>
              </a:prstClr>
            </a:outerShdw>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270085" y="1695217"/>
            <a:ext cx="2688299" cy="2352000"/>
          </a:xfrm>
          <a:prstGeom prst="rect">
            <a:avLst/>
          </a:prstGeom>
          <a:solidFill>
            <a:schemeClr val="bg1">
              <a:lumMod val="85000"/>
            </a:schemeClr>
          </a:solidFill>
          <a:effectLst>
            <a:outerShdw blurRad="50800" dist="38100" dir="8100000" algn="tr" rotWithShape="0">
              <a:prstClr val="black">
                <a:alpha val="40000"/>
              </a:prstClr>
            </a:outerShdw>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210401" y="1703927"/>
            <a:ext cx="2688299" cy="2352000"/>
          </a:xfrm>
          <a:prstGeom prst="rect">
            <a:avLst/>
          </a:prstGeom>
          <a:solidFill>
            <a:schemeClr val="bg1">
              <a:lumMod val="85000"/>
            </a:schemeClr>
          </a:solidFill>
          <a:effectLst>
            <a:outerShdw blurRad="50800" dist="38100" dir="8100000" algn="tr" rotWithShape="0">
              <a:prstClr val="black">
                <a:alpha val="40000"/>
              </a:prstClr>
            </a:outerShdw>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10" name="Picture Placeholder 2"/>
          <p:cNvSpPr>
            <a:spLocks noGrp="1"/>
          </p:cNvSpPr>
          <p:nvPr>
            <p:ph type="pic" idx="14" hasCustomPrompt="1"/>
          </p:nvPr>
        </p:nvSpPr>
        <p:spPr>
          <a:xfrm>
            <a:off x="9150716" y="1712636"/>
            <a:ext cx="2688299" cy="2352000"/>
          </a:xfrm>
          <a:prstGeom prst="rect">
            <a:avLst/>
          </a:prstGeom>
          <a:solidFill>
            <a:schemeClr val="bg1">
              <a:lumMod val="85000"/>
            </a:schemeClr>
          </a:solidFill>
          <a:effectLst>
            <a:outerShdw blurRad="50800" dist="38100" dir="8100000" algn="tr" rotWithShape="0">
              <a:prstClr val="black">
                <a:alpha val="40000"/>
              </a:prstClr>
            </a:outerShdw>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4099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9EE2B1-246B-457D-B564-531405D9D3E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927648" y="1461544"/>
            <a:ext cx="8544949" cy="649717"/>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9" name="Rectangle 8"/>
          <p:cNvSpPr/>
          <p:nvPr userDrawn="1"/>
        </p:nvSpPr>
        <p:spPr>
          <a:xfrm>
            <a:off x="2927648" y="2240808"/>
            <a:ext cx="7920000" cy="649717"/>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10" name="Rectangle 9"/>
          <p:cNvSpPr/>
          <p:nvPr userDrawn="1"/>
        </p:nvSpPr>
        <p:spPr>
          <a:xfrm>
            <a:off x="2927648" y="3020072"/>
            <a:ext cx="7296000" cy="649717"/>
          </a:xfrm>
          <a:prstGeom prst="rect">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3700">
              <a:solidFill>
                <a:prstClr val="black">
                  <a:lumMod val="65000"/>
                  <a:lumOff val="35000"/>
                </a:prstClr>
              </a:solidFill>
            </a:endParaRPr>
          </a:p>
        </p:txBody>
      </p:sp>
      <p:sp>
        <p:nvSpPr>
          <p:cNvPr id="3" name="Text Placeholder 9"/>
          <p:cNvSpPr>
            <a:spLocks noGrp="1"/>
          </p:cNvSpPr>
          <p:nvPr>
            <p:ph type="body" sz="quarter" idx="10" hasCustomPrompt="1"/>
          </p:nvPr>
        </p:nvSpPr>
        <p:spPr>
          <a:xfrm>
            <a:off x="3983765" y="164637"/>
            <a:ext cx="8208235" cy="768085"/>
          </a:xfrm>
          <a:prstGeom prst="rect">
            <a:avLst/>
          </a:prstGeom>
        </p:spPr>
        <p:txBody>
          <a:bodyPr lIns="121914" tIns="60957" rIns="121914" bIns="60957" anchor="ctr"/>
          <a:lstStyle>
            <a:lvl1pPr marL="0" indent="0" algn="l">
              <a:buNone/>
              <a:defRPr sz="5300" b="0" baseline="0">
                <a:solidFill>
                  <a:schemeClr val="accent1"/>
                </a:solidFill>
                <a:latin typeface="+mj-lt"/>
                <a:cs typeface="Arial" pitchFamily="34" charset="0"/>
              </a:defRPr>
            </a:lvl1pPr>
          </a:lstStyle>
          <a:p>
            <a:pPr lvl="0"/>
            <a:r>
              <a:rPr lang="en-US" altLang="ko-KR" dirty="0"/>
              <a:t>IMAGES &amp; CONTENTS</a:t>
            </a:r>
          </a:p>
        </p:txBody>
      </p:sp>
      <p:sp>
        <p:nvSpPr>
          <p:cNvPr id="4" name="Text Placeholder 9"/>
          <p:cNvSpPr>
            <a:spLocks noGrp="1"/>
          </p:cNvSpPr>
          <p:nvPr>
            <p:ph type="body" sz="quarter" idx="11" hasCustomPrompt="1"/>
          </p:nvPr>
        </p:nvSpPr>
        <p:spPr>
          <a:xfrm>
            <a:off x="3983765" y="932724"/>
            <a:ext cx="8208235" cy="384043"/>
          </a:xfrm>
          <a:prstGeom prst="rect">
            <a:avLst/>
          </a:prstGeom>
        </p:spPr>
        <p:txBody>
          <a:bodyPr lIns="121914" tIns="60957" rIns="121914" bIns="60957" anchor="ctr"/>
          <a:lstStyle>
            <a:lvl1pPr marL="0" indent="0" algn="l">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20700000">
            <a:off x="300895" y="864741"/>
            <a:ext cx="3877568" cy="4695657"/>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rot="20700000">
            <a:off x="1160841" y="1048967"/>
            <a:ext cx="2236271" cy="3454351"/>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21743416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9617" y="548680"/>
            <a:ext cx="3552395" cy="354200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4" hasCustomPrompt="1"/>
          </p:nvPr>
        </p:nvSpPr>
        <p:spPr>
          <a:xfrm>
            <a:off x="2768227" y="695936"/>
            <a:ext cx="3263552" cy="2216424"/>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pic>
        <p:nvPicPr>
          <p:cNvPr id="8"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83613" y="3185733"/>
            <a:ext cx="3552395" cy="354200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5" hasCustomPrompt="1"/>
          </p:nvPr>
        </p:nvSpPr>
        <p:spPr>
          <a:xfrm>
            <a:off x="8112224" y="3332989"/>
            <a:ext cx="3263552" cy="2216424"/>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17132019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1604797"/>
            <a:ext cx="8880309" cy="3456384"/>
          </a:xfrm>
          <a:prstGeom prst="rect">
            <a:avLst/>
          </a:prstGeom>
          <a:solidFill>
            <a:schemeClr val="bg1">
              <a:lumMod val="95000"/>
            </a:schemeClr>
          </a:solidFill>
        </p:spPr>
        <p:txBody>
          <a:bodyPr lIns="121914" tIns="60957" rIns="121914" bIns="60957" anchor="ctr"/>
          <a:lstStyle>
            <a:lvl1pPr marL="0" indent="0" algn="ctr">
              <a:buNone/>
              <a:defRPr sz="21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8976320" y="0"/>
            <a:ext cx="3215680" cy="6858000"/>
          </a:xfrm>
          <a:prstGeom prst="rect">
            <a:avLst/>
          </a:prstGeom>
          <a:solidFill>
            <a:schemeClr val="bg1">
              <a:lumMod val="95000"/>
            </a:schemeClr>
          </a:solidFill>
        </p:spPr>
        <p:txBody>
          <a:bodyPr lIns="121914" tIns="60957" rIns="121914" bIns="60957" anchor="ctr"/>
          <a:lstStyle>
            <a:lvl1pPr marL="0" indent="0" algn="ctr">
              <a:buNone/>
              <a:defRPr sz="21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37890437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8925520" y="596933"/>
            <a:ext cx="2592288" cy="576064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173213" y="2943853"/>
            <a:ext cx="2592288" cy="341372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420908" y="2943853"/>
            <a:ext cx="2592288" cy="341372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668603" y="2943853"/>
            <a:ext cx="2592288" cy="341372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2646966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5300" b="0" baseline="0">
                <a:solidFill>
                  <a:srgbClr val="4784A1"/>
                </a:solidFill>
                <a:latin typeface="Arial" pitchFamily="34" charset="0"/>
                <a:cs typeface="Arial" pitchFamily="34" charset="0"/>
              </a:defRPr>
            </a:lvl1pPr>
          </a:lstStyle>
          <a:p>
            <a:pPr lvl="0"/>
            <a:r>
              <a:rPr lang="en-US" altLang="ko-KR" dirty="0"/>
              <a:t>IMAGES &amp; CONTENTS</a:t>
            </a:r>
          </a:p>
        </p:txBody>
      </p:sp>
      <p:sp>
        <p:nvSpPr>
          <p:cNvPr id="4"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rgbClr val="4784A1"/>
                </a:solidFill>
                <a:latin typeface="Arial" pitchFamily="34" charset="0"/>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0" y="0"/>
            <a:ext cx="12192000" cy="6858000"/>
          </a:xfrm>
          <a:prstGeom prst="rect">
            <a:avLst/>
          </a:prstGeom>
          <a:solidFill>
            <a:schemeClr val="bg1">
              <a:lumMod val="85000"/>
            </a:schemeClr>
          </a:solidFill>
        </p:spPr>
        <p:txBody>
          <a:bodyPr lIns="121914" tIns="60957" rIns="121914" bIns="60957" anchor="ctr"/>
          <a:lstStyle>
            <a:lvl1pPr marL="0" indent="0" algn="ctr">
              <a:buNone/>
              <a:defRPr sz="24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2022133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5" hasCustomPrompt="1"/>
          </p:nvPr>
        </p:nvSpPr>
        <p:spPr>
          <a:xfrm>
            <a:off x="706703" y="533433"/>
            <a:ext cx="3600000" cy="2880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7920204" y="533433"/>
            <a:ext cx="3597605" cy="2880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4307103" y="3423973"/>
            <a:ext cx="3600000" cy="2880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4020908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5" hasCustomPrompt="1"/>
          </p:nvPr>
        </p:nvSpPr>
        <p:spPr>
          <a:xfrm>
            <a:off x="201251" y="171745"/>
            <a:ext cx="4224469" cy="3744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610629" y="171748"/>
            <a:ext cx="2736000" cy="1776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4610629" y="2139745"/>
            <a:ext cx="2736000" cy="1776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01249" y="4101075"/>
            <a:ext cx="2736000" cy="2592288"/>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3106970" y="4101075"/>
            <a:ext cx="4233631" cy="2592288"/>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917941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Image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accent1"/>
                </a:solidFill>
                <a:latin typeface="+mj-lt"/>
                <a:cs typeface="Arial" pitchFamily="34" charset="0"/>
              </a:defRPr>
            </a:lvl1pPr>
          </a:lstStyle>
          <a:p>
            <a:pPr lvl="0"/>
            <a:r>
              <a:rPr lang="en-US" altLang="ko-KR" dirty="0"/>
              <a:t>IMAGES &amp; CONTENTS</a:t>
            </a:r>
          </a:p>
        </p:txBody>
      </p:sp>
      <p:sp>
        <p:nvSpPr>
          <p:cNvPr id="4"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accent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3695733" y="1873019"/>
            <a:ext cx="8496267" cy="4032448"/>
          </a:xfrm>
          <a:prstGeom prst="rect">
            <a:avLst/>
          </a:prstGeom>
          <a:solidFill>
            <a:schemeClr val="bg1">
              <a:lumMod val="95000"/>
            </a:schemeClr>
          </a:solidFill>
        </p:spPr>
        <p:txBody>
          <a:bodyPr lIns="121914" tIns="60957" rIns="121914" bIns="60957" anchor="ctr"/>
          <a:lstStyle>
            <a:lvl1pPr marL="0" indent="0" algn="ctr">
              <a:buNone/>
              <a:defRPr sz="21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val="13169173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accent1"/>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472012" y="1508787"/>
            <a:ext cx="3799787"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2400">
              <a:solidFill>
                <a:prstClr val="white"/>
              </a:solidFill>
            </a:endParaRPr>
          </a:p>
        </p:txBody>
      </p:sp>
      <p:sp>
        <p:nvSpPr>
          <p:cNvPr id="17" name="Rounded Rectangle 16"/>
          <p:cNvSpPr/>
          <p:nvPr userDrawn="1"/>
        </p:nvSpPr>
        <p:spPr>
          <a:xfrm>
            <a:off x="709244" y="1796669"/>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2400">
              <a:solidFill>
                <a:prstClr val="white"/>
              </a:solidFill>
            </a:endParaRPr>
          </a:p>
        </p:txBody>
      </p:sp>
      <p:sp>
        <p:nvSpPr>
          <p:cNvPr id="18" name="Half Frame 17"/>
          <p:cNvSpPr/>
          <p:nvPr userDrawn="1"/>
        </p:nvSpPr>
        <p:spPr>
          <a:xfrm rot="5400000">
            <a:off x="3456858" y="1650936"/>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latinLnBrk="1"/>
            <a:endParaRPr lang="ko-KR" altLang="en-US" sz="2400">
              <a:solidFill>
                <a:prstClr val="black"/>
              </a:solidFill>
            </a:endParaRPr>
          </a:p>
        </p:txBody>
      </p:sp>
    </p:spTree>
    <p:extLst>
      <p:ext uri="{BB962C8B-B14F-4D97-AF65-F5344CB8AC3E}">
        <p14:creationId xmlns:p14="http://schemas.microsoft.com/office/powerpoint/2010/main" val="3629084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139" name="Picture 67" descr="Picture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715000" cy="6880225"/>
          </a:xfrm>
          <a:prstGeom prst="rect">
            <a:avLst/>
          </a:prstGeom>
          <a:noFill/>
          <a:extLst>
            <a:ext uri="{909E8E84-426E-40DD-AFC4-6F175D3DCCD1}">
              <a14:hiddenFill xmlns:a14="http://schemas.microsoft.com/office/drawing/2010/main">
                <a:solidFill>
                  <a:srgbClr val="FFFFFF"/>
                </a:solidFill>
              </a14:hiddenFill>
            </a:ext>
          </a:extLst>
        </p:spPr>
      </p:pic>
      <p:sp>
        <p:nvSpPr>
          <p:cNvPr id="3076" name="Rectangle 4"/>
          <p:cNvSpPr>
            <a:spLocks noGrp="1" noChangeArrowheads="1"/>
          </p:cNvSpPr>
          <p:nvPr>
            <p:ph type="dt" sz="half" idx="2"/>
          </p:nvPr>
        </p:nvSpPr>
        <p:spPr bwMode="gray">
          <a:xfrm>
            <a:off x="304800" y="6553201"/>
            <a:ext cx="2844800" cy="244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b="0">
                <a:solidFill>
                  <a:schemeClr val="bg1"/>
                </a:solidFill>
              </a:defRPr>
            </a:lvl1pPr>
          </a:lstStyle>
          <a:p>
            <a:pPr fontAlgn="base">
              <a:spcBef>
                <a:spcPct val="0"/>
              </a:spcBef>
              <a:spcAft>
                <a:spcPct val="0"/>
              </a:spcAft>
            </a:pPr>
            <a:endParaRPr lang="en-US" altLang="en-US">
              <a:solidFill>
                <a:srgbClr val="FFFFFF"/>
              </a:solidFill>
              <a:latin typeface="Arial" panose="020B0604020202020204" pitchFamily="34" charset="0"/>
            </a:endParaRPr>
          </a:p>
        </p:txBody>
      </p:sp>
      <p:sp>
        <p:nvSpPr>
          <p:cNvPr id="3077" name="Rectangle 5"/>
          <p:cNvSpPr>
            <a:spLocks noGrp="1" noChangeArrowheads="1"/>
          </p:cNvSpPr>
          <p:nvPr>
            <p:ph type="ftr" sz="quarter" idx="3"/>
          </p:nvPr>
        </p:nvSpPr>
        <p:spPr bwMode="gray">
          <a:xfrm>
            <a:off x="4267200" y="6553201"/>
            <a:ext cx="3860800" cy="244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0"/>
            </a:lvl1pPr>
          </a:lstStyle>
          <a:p>
            <a:pPr fontAlgn="base">
              <a:spcBef>
                <a:spcPct val="0"/>
              </a:spcBef>
              <a:spcAft>
                <a:spcPct val="0"/>
              </a:spcAft>
            </a:pPr>
            <a:endParaRPr lang="en-US" altLang="en-US">
              <a:solidFill>
                <a:srgbClr val="30311D"/>
              </a:solidFill>
              <a:latin typeface="Arial" panose="020B0604020202020204" pitchFamily="34" charset="0"/>
            </a:endParaRPr>
          </a:p>
        </p:txBody>
      </p:sp>
      <p:sp>
        <p:nvSpPr>
          <p:cNvPr id="3078" name="Rectangle 6"/>
          <p:cNvSpPr>
            <a:spLocks noGrp="1" noChangeArrowheads="1"/>
          </p:cNvSpPr>
          <p:nvPr>
            <p:ph type="sldNum" sz="quarter" idx="4"/>
          </p:nvPr>
        </p:nvSpPr>
        <p:spPr/>
        <p:txBody>
          <a:bodyPr/>
          <a:lstStyle>
            <a:lvl1pPr>
              <a:defRPr/>
            </a:lvl1pPr>
          </a:lstStyle>
          <a:p>
            <a:fld id="{C89DD66C-44E4-408B-8D5A-186F4127D16F}" type="slidenum">
              <a:rPr lang="en-US" altLang="en-US">
                <a:solidFill>
                  <a:srgbClr val="30311D"/>
                </a:solidFill>
              </a:rPr>
              <a:pPr/>
              <a:t>‹#›</a:t>
            </a:fld>
            <a:endParaRPr lang="en-US" altLang="en-US">
              <a:solidFill>
                <a:srgbClr val="30311D"/>
              </a:solidFill>
            </a:endParaRPr>
          </a:p>
        </p:txBody>
      </p:sp>
      <p:sp>
        <p:nvSpPr>
          <p:cNvPr id="3074" name="Rectangle 2"/>
          <p:cNvSpPr>
            <a:spLocks noGrp="1" noChangeArrowheads="1"/>
          </p:cNvSpPr>
          <p:nvPr>
            <p:ph type="ctrTitle"/>
          </p:nvPr>
        </p:nvSpPr>
        <p:spPr>
          <a:xfrm>
            <a:off x="5791200" y="2895600"/>
            <a:ext cx="5384800" cy="685800"/>
          </a:xfrm>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lstStyle>
            <a:lvl1pPr algn="r">
              <a:defRPr sz="3600">
                <a:solidFill>
                  <a:schemeClr val="accent1"/>
                </a:solidFill>
              </a:defRPr>
            </a:lvl1pPr>
          </a:lstStyle>
          <a:p>
            <a:pPr lvl="0"/>
            <a:r>
              <a:rPr lang="en-US" altLang="en-US" noProof="0" smtClean="0"/>
              <a:t>Click to edit Master title style</a:t>
            </a:r>
          </a:p>
        </p:txBody>
      </p:sp>
      <p:sp>
        <p:nvSpPr>
          <p:cNvPr id="3075" name="Rectangle 3"/>
          <p:cNvSpPr>
            <a:spLocks noGrp="1" noChangeArrowheads="1"/>
          </p:cNvSpPr>
          <p:nvPr>
            <p:ph type="subTitle" idx="1"/>
          </p:nvPr>
        </p:nvSpPr>
        <p:spPr>
          <a:xfrm>
            <a:off x="5791200" y="4038600"/>
            <a:ext cx="5384800" cy="533400"/>
          </a:xfrm>
          <a:extLst>
            <a:ext uri="{909E8E84-426E-40DD-AFC4-6F175D3DCCD1}">
              <a14:hiddenFill xmlns:a14="http://schemas.microsoft.com/office/drawing/2010/main">
                <a:gradFill rotWithShape="1">
                  <a:gsLst>
                    <a:gs pos="0">
                      <a:schemeClr val="accent2"/>
                    </a:gs>
                    <a:gs pos="100000">
                      <a:schemeClr val="accent2">
                        <a:gamma/>
                        <a:shade val="46275"/>
                        <a:invGamma/>
                      </a:schemeClr>
                    </a:gs>
                  </a:gsLst>
                  <a:lin ang="0" scaled="1"/>
                </a:grad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lvl1pPr marL="0" indent="0" algn="r">
              <a:buFont typeface="Wingdings" panose="05000000000000000000" pitchFamily="2" charset="2"/>
              <a:buNone/>
              <a:defRPr sz="1600"/>
            </a:lvl1pPr>
          </a:lstStyle>
          <a:p>
            <a:pPr lvl="0"/>
            <a:r>
              <a:rPr lang="en-US" altLang="en-US" noProof="0" smtClean="0"/>
              <a:t>Click to edit Master subtitle style</a:t>
            </a:r>
          </a:p>
        </p:txBody>
      </p:sp>
      <p:sp>
        <p:nvSpPr>
          <p:cNvPr id="3126" name="AutoShape 54"/>
          <p:cNvSpPr>
            <a:spLocks noChangeArrowheads="1"/>
          </p:cNvSpPr>
          <p:nvPr/>
        </p:nvSpPr>
        <p:spPr bwMode="auto">
          <a:xfrm>
            <a:off x="203200" y="228600"/>
            <a:ext cx="11785600" cy="6324600"/>
          </a:xfrm>
          <a:prstGeom prst="roundRect">
            <a:avLst>
              <a:gd name="adj" fmla="val 4569"/>
            </a:avLst>
          </a:prstGeom>
          <a:noFill/>
          <a:ln w="28575">
            <a:solidFill>
              <a:schemeClr val="bg2"/>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pic>
        <p:nvPicPr>
          <p:cNvPr id="3140" name="Picture 68" descr="logo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8518" y="392113"/>
            <a:ext cx="1155700" cy="77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1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9EE2B1-246B-457D-B564-531405D9D3E4}"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7CC80B6-76B9-44A3-B5A3-C70EE4AF0F74}"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36188058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Slide Number Placeholder 3"/>
          <p:cNvSpPr>
            <a:spLocks noGrp="1"/>
          </p:cNvSpPr>
          <p:nvPr>
            <p:ph type="sldNum" sz="quarter" idx="10"/>
          </p:nvPr>
        </p:nvSpPr>
        <p:spPr/>
        <p:txBody>
          <a:bodyPr/>
          <a:lstStyle>
            <a:lvl1pPr>
              <a:defRPr/>
            </a:lvl1pPr>
          </a:lstStyle>
          <a:p>
            <a:fld id="{4E249E1C-DD25-4C90-B6CE-95EA8BE8560D}"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10215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447800"/>
            <a:ext cx="5334000" cy="4876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447800"/>
            <a:ext cx="5334000" cy="4876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0B8CAD19-EB46-451A-8F6D-4BF886AF1635}"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17660124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C61E28D-9D69-4307-BA01-65A482BA8AC4}"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490544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5325161-FAE4-443E-9BB4-44CB3C7F8846}"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21594908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1CD97815-447A-453B-B06B-8F0C233DB662}"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2768812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Slide Number Placeholder 4"/>
          <p:cNvSpPr>
            <a:spLocks noGrp="1"/>
          </p:cNvSpPr>
          <p:nvPr>
            <p:ph type="sldNum" sz="quarter" idx="10"/>
          </p:nvPr>
        </p:nvSpPr>
        <p:spPr/>
        <p:txBody>
          <a:bodyPr/>
          <a:lstStyle>
            <a:lvl1pPr>
              <a:defRPr/>
            </a:lvl1pPr>
          </a:lstStyle>
          <a:p>
            <a:fld id="{EB46159C-0C7E-4E9D-8ACB-F622ACC2161C}"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5243660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Slide Number Placeholder 4"/>
          <p:cNvSpPr>
            <a:spLocks noGrp="1"/>
          </p:cNvSpPr>
          <p:nvPr>
            <p:ph type="sldNum" sz="quarter" idx="10"/>
          </p:nvPr>
        </p:nvSpPr>
        <p:spPr/>
        <p:txBody>
          <a:bodyPr/>
          <a:lstStyle>
            <a:lvl1pPr>
              <a:defRPr/>
            </a:lvl1pPr>
          </a:lstStyle>
          <a:p>
            <a:fld id="{70B9738E-59D5-4626-A9DF-D350BE624B2B}"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11347055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84B3DD7-88E4-4C57-A515-487ADE4E3755}"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16300266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60367" y="714375"/>
            <a:ext cx="2749551" cy="5610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714375"/>
            <a:ext cx="8047567" cy="56102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53FF7D7-732F-430F-BB16-C9FED5E5AF90}"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370781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9EE2B1-246B-457D-B564-531405D9D3E4}" type="datetimeFigureOut">
              <a:rPr lang="en-US" smtClean="0"/>
              <a:t>7/13/2018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714375"/>
            <a:ext cx="10187517"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447800"/>
            <a:ext cx="5334000" cy="4876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447800"/>
            <a:ext cx="5334000" cy="4876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9042400" y="6553201"/>
            <a:ext cx="2844800" cy="244475"/>
          </a:xfrm>
        </p:spPr>
        <p:txBody>
          <a:bodyPr/>
          <a:lstStyle>
            <a:lvl1pPr>
              <a:defRPr/>
            </a:lvl1pPr>
          </a:lstStyle>
          <a:p>
            <a:fld id="{AEDE270E-9CD5-4BD4-9342-64C78F2D9364}"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4025878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22400" y="714375"/>
            <a:ext cx="10187517" cy="533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447800"/>
            <a:ext cx="10871200" cy="4876800"/>
          </a:xfrm>
        </p:spPr>
        <p:txBody>
          <a:bodyPr/>
          <a:lstStyle/>
          <a:p>
            <a:r>
              <a:rPr lang="en-US" smtClean="0"/>
              <a:t>Click icon to add table</a:t>
            </a:r>
            <a:endParaRPr lang="en-US"/>
          </a:p>
        </p:txBody>
      </p:sp>
      <p:sp>
        <p:nvSpPr>
          <p:cNvPr id="4" name="Slide Number Placeholder 3"/>
          <p:cNvSpPr>
            <a:spLocks noGrp="1"/>
          </p:cNvSpPr>
          <p:nvPr>
            <p:ph type="sldNum" sz="quarter" idx="10"/>
          </p:nvPr>
        </p:nvSpPr>
        <p:spPr>
          <a:xfrm>
            <a:off x="9042400" y="6553201"/>
            <a:ext cx="2844800" cy="244475"/>
          </a:xfrm>
        </p:spPr>
        <p:txBody>
          <a:bodyPr/>
          <a:lstStyle>
            <a:lvl1pPr>
              <a:defRPr/>
            </a:lvl1pPr>
          </a:lstStyle>
          <a:p>
            <a:fld id="{24C09FB2-B249-47CB-8EC4-902240509F2C}" type="slidenum">
              <a:rPr lang="en-US" altLang="en-US">
                <a:solidFill>
                  <a:srgbClr val="30311D"/>
                </a:solidFill>
              </a:rPr>
              <a:pPr/>
              <a:t>‹#›</a:t>
            </a:fld>
            <a:endParaRPr lang="en-US" altLang="en-US">
              <a:solidFill>
                <a:srgbClr val="30311D"/>
              </a:solidFill>
            </a:endParaRPr>
          </a:p>
        </p:txBody>
      </p:sp>
    </p:spTree>
    <p:extLst>
      <p:ext uri="{BB962C8B-B14F-4D97-AF65-F5344CB8AC3E}">
        <p14:creationId xmlns:p14="http://schemas.microsoft.com/office/powerpoint/2010/main" val="3333190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10733828" y="1110597"/>
            <a:ext cx="2286000" cy="508000"/>
          </a:xfrm>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solidFill>
                <a:srgbClr val="575F6D"/>
              </a:solidFill>
            </a:endParaRPr>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767392" y="4928702"/>
            <a:ext cx="812800" cy="517524"/>
          </a:xfrm>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27141616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F0B52A52-2BC5-4011-B2FE-D4451B45CEB0}" type="datetimeFigureOut">
              <a:rPr lang="en-US" smtClean="0">
                <a:solidFill>
                  <a:srgbClr val="575F6D"/>
                </a:solidFill>
              </a:rPr>
              <a:pPr/>
              <a:t>7/14/2018</a:t>
            </a:fld>
            <a:endParaRPr lang="en-US">
              <a:solidFill>
                <a:srgbClr val="575F6D"/>
              </a:solidFill>
            </a:endParaRPr>
          </a:p>
        </p:txBody>
      </p:sp>
      <p:sp>
        <p:nvSpPr>
          <p:cNvPr id="9" name="Slide Number Placeholder 8"/>
          <p:cNvSpPr>
            <a:spLocks noGrp="1"/>
          </p:cNvSpPr>
          <p:nvPr>
            <p:ph type="sldNum" sz="quarter" idx="15"/>
          </p:nvPr>
        </p:nvSpPr>
        <p:spPr/>
        <p:txBody>
          <a:bodyPr rtlCol="0"/>
          <a:lstStyle/>
          <a:p>
            <a:fld id="{02A22670-E903-4186-A280-2A068C93F032}"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solidFill>
                <a:srgbClr val="575F6D"/>
              </a:solidFill>
            </a:endParaRPr>
          </a:p>
        </p:txBody>
      </p:sp>
    </p:spTree>
    <p:extLst>
      <p:ext uri="{BB962C8B-B14F-4D97-AF65-F5344CB8AC3E}">
        <p14:creationId xmlns:p14="http://schemas.microsoft.com/office/powerpoint/2010/main" val="883942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F0B52A52-2BC5-4011-B2FE-D4451B45CEB0}" type="datetimeFigureOut">
              <a:rPr lang="en-US" smtClean="0">
                <a:solidFill>
                  <a:srgbClr val="FFF39D"/>
                </a:solidFill>
              </a:rPr>
              <a:pPr/>
              <a:t>7/14/2018</a:t>
            </a:fld>
            <a:endParaRPr lang="en-US">
              <a:solidFill>
                <a:srgbClr val="FFF39D"/>
              </a:solidFill>
            </a:endParaRPr>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solidFill>
                <a:srgbClr val="FFF39D"/>
              </a:solidFill>
            </a:endParaRPr>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6" name="Slide Number Placeholder 5"/>
          <p:cNvSpPr>
            <a:spLocks noGrp="1"/>
          </p:cNvSpPr>
          <p:nvPr>
            <p:ph type="sldNum" sz="quarter" idx="12"/>
          </p:nvPr>
        </p:nvSpPr>
        <p:spPr bwMode="auto">
          <a:xfrm>
            <a:off x="1787488" y="4928702"/>
            <a:ext cx="812800" cy="517524"/>
          </a:xfrm>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283448138"/>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6" name="Footer Placeholder 5"/>
          <p:cNvSpPr>
            <a:spLocks noGrp="1"/>
          </p:cNvSpPr>
          <p:nvPr>
            <p:ph type="ftr" sz="quarter" idx="11"/>
          </p:nvPr>
        </p:nvSpPr>
        <p:spPr/>
        <p:txBody>
          <a:bodyPr/>
          <a:lstStyle/>
          <a:p>
            <a:endParaRPr lang="en-US">
              <a:solidFill>
                <a:srgbClr val="575F6D"/>
              </a:solidFill>
            </a:endParaRPr>
          </a:p>
        </p:txBody>
      </p:sp>
      <p:sp>
        <p:nvSpPr>
          <p:cNvPr id="7" name="Slide Number Placeholder 6"/>
          <p:cNvSpPr>
            <a:spLocks noGrp="1"/>
          </p:cNvSpPr>
          <p:nvPr>
            <p:ph type="sldNum" sz="quarter" idx="12"/>
          </p:nvPr>
        </p:nvSpPr>
        <p:spPr/>
        <p:txBody>
          <a:bodyPr/>
          <a:lstStyle/>
          <a:p>
            <a:fld id="{02A22670-E903-4186-A280-2A068C93F032}" type="slidenum">
              <a:rPr lang="en-US" smtClean="0"/>
              <a:pPr/>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7330243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8" name="Footer Placeholder 7"/>
          <p:cNvSpPr>
            <a:spLocks noGrp="1"/>
          </p:cNvSpPr>
          <p:nvPr>
            <p:ph type="ftr" sz="quarter" idx="11"/>
          </p:nvPr>
        </p:nvSpPr>
        <p:spPr/>
        <p:txBody>
          <a:bodyPr/>
          <a:lstStyle/>
          <a:p>
            <a:endParaRPr lang="en-US">
              <a:solidFill>
                <a:srgbClr val="575F6D"/>
              </a:solidFill>
            </a:endParaRPr>
          </a:p>
        </p:txBody>
      </p:sp>
      <p:sp>
        <p:nvSpPr>
          <p:cNvPr id="9" name="Slide Number Placeholder 8"/>
          <p:cNvSpPr>
            <a:spLocks noGrp="1"/>
          </p:cNvSpPr>
          <p:nvPr>
            <p:ph type="sldNum" sz="quarter" idx="12"/>
          </p:nvPr>
        </p:nvSpPr>
        <p:spPr/>
        <p:txBody>
          <a:bodyPr/>
          <a:lstStyle/>
          <a:p>
            <a:fld id="{02A22670-E903-4186-A280-2A068C93F032}" type="slidenum">
              <a:rPr lang="en-US" smtClean="0"/>
              <a:pPr/>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6247401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F0B52A52-2BC5-4011-B2FE-D4451B45CEB0}" type="datetimeFigureOut">
              <a:rPr lang="en-US" smtClean="0">
                <a:solidFill>
                  <a:srgbClr val="575F6D"/>
                </a:solidFill>
              </a:rPr>
              <a:pPr/>
              <a:t>7/14/2018</a:t>
            </a:fld>
            <a:endParaRPr lang="en-US">
              <a:solidFill>
                <a:srgbClr val="575F6D"/>
              </a:solidFill>
            </a:endParaRPr>
          </a:p>
        </p:txBody>
      </p:sp>
      <p:sp>
        <p:nvSpPr>
          <p:cNvPr id="7" name="Slide Number Placeholder 6"/>
          <p:cNvSpPr>
            <a:spLocks noGrp="1"/>
          </p:cNvSpPr>
          <p:nvPr>
            <p:ph type="sldNum" sz="quarter" idx="11"/>
          </p:nvPr>
        </p:nvSpPr>
        <p:spPr/>
        <p:txBody>
          <a:bodyPr rtlCol="0"/>
          <a:lstStyle/>
          <a:p>
            <a:fld id="{02A22670-E903-4186-A280-2A068C93F032}"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solidFill>
                <a:srgbClr val="575F6D"/>
              </a:solidFill>
            </a:endParaRPr>
          </a:p>
        </p:txBody>
      </p:sp>
    </p:spTree>
    <p:extLst>
      <p:ext uri="{BB962C8B-B14F-4D97-AF65-F5344CB8AC3E}">
        <p14:creationId xmlns:p14="http://schemas.microsoft.com/office/powerpoint/2010/main" val="31198829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3" name="Footer Placeholder 2"/>
          <p:cNvSpPr>
            <a:spLocks noGrp="1"/>
          </p:cNvSpPr>
          <p:nvPr>
            <p:ph type="ftr" sz="quarter" idx="11"/>
          </p:nvPr>
        </p:nvSpPr>
        <p:spPr/>
        <p:txBody>
          <a:bodyPr/>
          <a:lstStyle/>
          <a:p>
            <a:endParaRPr lang="en-US">
              <a:solidFill>
                <a:srgbClr val="575F6D"/>
              </a:solidFill>
            </a:endParaRPr>
          </a:p>
        </p:txBody>
      </p:sp>
      <p:sp>
        <p:nvSpPr>
          <p:cNvPr id="4" name="Slide Number Placeholder 3"/>
          <p:cNvSpPr>
            <a:spLocks noGrp="1"/>
          </p:cNvSpPr>
          <p:nvPr>
            <p:ph type="sldNum" sz="quarter" idx="12"/>
          </p:nvPr>
        </p:nvSpPr>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1078124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F0B52A52-2BC5-4011-B2FE-D4451B45CEB0}" type="datetimeFigureOut">
              <a:rPr lang="en-US" smtClean="0">
                <a:solidFill>
                  <a:srgbClr val="575F6D"/>
                </a:solidFill>
              </a:rPr>
              <a:pPr/>
              <a:t>7/14/2018</a:t>
            </a:fld>
            <a:endParaRPr lang="en-US">
              <a:solidFill>
                <a:srgbClr val="575F6D"/>
              </a:solidFill>
            </a:endParaRPr>
          </a:p>
        </p:txBody>
      </p:sp>
      <p:sp>
        <p:nvSpPr>
          <p:cNvPr id="22" name="Slide Number Placeholder 21"/>
          <p:cNvSpPr>
            <a:spLocks noGrp="1"/>
          </p:cNvSpPr>
          <p:nvPr>
            <p:ph type="sldNum" sz="quarter" idx="15"/>
          </p:nvPr>
        </p:nvSpPr>
        <p:spPr/>
        <p:txBody>
          <a:bodyPr rtlCol="0"/>
          <a:lstStyle/>
          <a:p>
            <a:fld id="{02A22670-E903-4186-A280-2A068C93F032}"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solidFill>
                <a:srgbClr val="575F6D"/>
              </a:solidFill>
            </a:endParaRPr>
          </a:p>
        </p:txBody>
      </p:sp>
    </p:spTree>
    <p:extLst>
      <p:ext uri="{BB962C8B-B14F-4D97-AF65-F5344CB8AC3E}">
        <p14:creationId xmlns:p14="http://schemas.microsoft.com/office/powerpoint/2010/main" val="181121428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9EE2B1-246B-457D-B564-531405D9D3E4}" type="datetimeFigureOut">
              <a:rPr lang="en-US" smtClean="0"/>
              <a:t>7/13/2018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F0B52A52-2BC5-4011-B2FE-D4451B45CEB0}" type="datetimeFigureOut">
              <a:rPr lang="en-US" smtClean="0">
                <a:solidFill>
                  <a:srgbClr val="575F6D"/>
                </a:solidFill>
              </a:rPr>
              <a:pPr/>
              <a:t>7/14/2018</a:t>
            </a:fld>
            <a:endParaRPr lang="en-US">
              <a:solidFill>
                <a:srgbClr val="575F6D"/>
              </a:solidFill>
            </a:endParaRPr>
          </a:p>
        </p:txBody>
      </p:sp>
      <p:sp>
        <p:nvSpPr>
          <p:cNvPr id="18" name="Slide Number Placeholder 17"/>
          <p:cNvSpPr>
            <a:spLocks noGrp="1"/>
          </p:cNvSpPr>
          <p:nvPr>
            <p:ph type="sldNum" sz="quarter" idx="11"/>
          </p:nvPr>
        </p:nvSpPr>
        <p:spPr/>
        <p:txBody>
          <a:bodyPr rtlCol="0"/>
          <a:lstStyle/>
          <a:p>
            <a:fld id="{02A22670-E903-4186-A280-2A068C93F032}"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solidFill>
                <a:srgbClr val="575F6D"/>
              </a:solidFill>
            </a:endParaRPr>
          </a:p>
        </p:txBody>
      </p:sp>
    </p:spTree>
    <p:extLst>
      <p:ext uri="{BB962C8B-B14F-4D97-AF65-F5344CB8AC3E}">
        <p14:creationId xmlns:p14="http://schemas.microsoft.com/office/powerpoint/2010/main" val="2168168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5" name="Footer Placeholder 4"/>
          <p:cNvSpPr>
            <a:spLocks noGrp="1"/>
          </p:cNvSpPr>
          <p:nvPr>
            <p:ph type="ftr" sz="quarter" idx="11"/>
          </p:nvPr>
        </p:nvSpPr>
        <p:spPr/>
        <p:txBody>
          <a:bodyPr/>
          <a:lstStyle/>
          <a:p>
            <a:endParaRPr lang="en-US">
              <a:solidFill>
                <a:srgbClr val="575F6D"/>
              </a:solidFill>
            </a:endParaRPr>
          </a:p>
        </p:txBody>
      </p:sp>
      <p:sp>
        <p:nvSpPr>
          <p:cNvPr id="6" name="Slide Number Placeholder 5"/>
          <p:cNvSpPr>
            <a:spLocks noGrp="1"/>
          </p:cNvSpPr>
          <p:nvPr>
            <p:ph type="sldNum" sz="quarter" idx="12"/>
          </p:nvPr>
        </p:nvSpPr>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18572587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235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5" name="Footer Placeholder 4"/>
          <p:cNvSpPr>
            <a:spLocks noGrp="1"/>
          </p:cNvSpPr>
          <p:nvPr>
            <p:ph type="ftr" sz="quarter" idx="11"/>
          </p:nvPr>
        </p:nvSpPr>
        <p:spPr/>
        <p:txBody>
          <a:bodyPr/>
          <a:lstStyle/>
          <a:p>
            <a:endParaRPr lang="en-US">
              <a:solidFill>
                <a:srgbClr val="575F6D"/>
              </a:solidFill>
            </a:endParaRPr>
          </a:p>
        </p:txBody>
      </p:sp>
      <p:sp>
        <p:nvSpPr>
          <p:cNvPr id="6" name="Slide Number Placeholder 5"/>
          <p:cNvSpPr>
            <a:spLocks noGrp="1"/>
          </p:cNvSpPr>
          <p:nvPr>
            <p:ph type="sldNum" sz="quarter" idx="12"/>
          </p:nvPr>
        </p:nvSpPr>
        <p:spPr/>
        <p:txBody>
          <a:bodyPr/>
          <a:lstStyle/>
          <a:p>
            <a:fld id="{02A22670-E903-4186-A280-2A068C93F032}" type="slidenum">
              <a:rPr lang="en-US" smtClean="0"/>
              <a:pPr/>
              <a:t>‹#›</a:t>
            </a:fld>
            <a:endParaRPr lang="en-US"/>
          </a:p>
        </p:txBody>
      </p:sp>
    </p:spTree>
    <p:extLst>
      <p:ext uri="{BB962C8B-B14F-4D97-AF65-F5344CB8AC3E}">
        <p14:creationId xmlns:p14="http://schemas.microsoft.com/office/powerpoint/2010/main" val="187537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9EE2B1-246B-457D-B564-531405D9D3E4}" type="datetimeFigureOut">
              <a:rPr lang="en-US" smtClean="0"/>
              <a:t>7/13/2018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ED0AAE-FB7D-4259-96CC-DCB20B3392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399"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9EE2B1-246B-457D-B564-531405D9D3E4}"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D0AAE-FB7D-4259-96CC-DCB20B3392D2}" type="slidenum">
              <a:rPr lang="en-US" smtClean="0"/>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DA9EE2B1-246B-457D-B564-531405D9D3E4}" type="datetimeFigureOut">
              <a:rPr lang="en-US" smtClean="0"/>
              <a:t>7/13/2018</a:t>
            </a:fld>
            <a:endParaRPr lang="en-US"/>
          </a:p>
        </p:txBody>
      </p:sp>
      <p:sp>
        <p:nvSpPr>
          <p:cNvPr id="9" name="Slide Number Placeholder 8"/>
          <p:cNvSpPr>
            <a:spLocks noGrp="1"/>
          </p:cNvSpPr>
          <p:nvPr>
            <p:ph type="sldNum" sz="quarter" idx="11"/>
          </p:nvPr>
        </p:nvSpPr>
        <p:spPr/>
        <p:txBody>
          <a:bodyPr/>
          <a:lstStyle/>
          <a:p>
            <a:fld id="{6EED0AAE-FB7D-4259-96CC-DCB20B3392D2}"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4.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4.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3.png"/><Relationship Id="rId2" Type="http://schemas.openxmlformats.org/officeDocument/2006/relationships/slideLayout" Target="../slideLayouts/slideLayout40.xml"/><Relationship Id="rId16" Type="http://schemas.openxmlformats.org/officeDocument/2006/relationships/image" Target="../media/image12.jpe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11.jpe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6.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ED0AAE-FB7D-4259-96CC-DCB20B3392D2}" type="slidenum">
              <a:rPr lang="en-US" smtClean="0"/>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DA9EE2B1-246B-457D-B564-531405D9D3E4}" type="datetimeFigureOut">
              <a:rPr lang="en-US" smtClean="0"/>
              <a:t>7/13/2018</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9" name="Rounded Rectangle 8"/>
          <p:cNvSpPr/>
          <p:nvPr/>
        </p:nvSpPr>
        <p:spPr>
          <a:xfrm>
            <a:off x="558129"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3" name="Title Placeholder 12"/>
          <p:cNvSpPr>
            <a:spLocks noGrp="1"/>
          </p:cNvSpPr>
          <p:nvPr>
            <p:ph type="title"/>
          </p:nvPr>
        </p:nvSpPr>
        <p:spPr>
          <a:xfrm>
            <a:off x="670560" y="4985590"/>
            <a:ext cx="1091184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670560" y="530352"/>
            <a:ext cx="1091184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5035104" y="6111876"/>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1F078606-D888-4C21-858F-096942DC22DB}" type="datetimeFigureOut">
              <a:rPr lang="en-US" smtClean="0">
                <a:solidFill>
                  <a:srgbClr val="E3DED1">
                    <a:shade val="50000"/>
                  </a:srgbClr>
                </a:solidFill>
              </a:rPr>
              <a:pPr/>
              <a:t>7/14/2018</a:t>
            </a:fld>
            <a:endParaRPr lang="en-US">
              <a:solidFill>
                <a:srgbClr val="E3DED1">
                  <a:shade val="50000"/>
                </a:srgbClr>
              </a:solidFill>
            </a:endParaRPr>
          </a:p>
        </p:txBody>
      </p:sp>
      <p:sp>
        <p:nvSpPr>
          <p:cNvPr id="18" name="Footer Placeholder 17"/>
          <p:cNvSpPr>
            <a:spLocks noGrp="1"/>
          </p:cNvSpPr>
          <p:nvPr>
            <p:ph type="ftr" sz="quarter" idx="3"/>
          </p:nvPr>
        </p:nvSpPr>
        <p:spPr>
          <a:xfrm>
            <a:off x="8083104" y="6111876"/>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solidFill>
                <a:srgbClr val="E3DED1">
                  <a:shade val="50000"/>
                </a:srgbClr>
              </a:solidFill>
            </a:endParaRPr>
          </a:p>
        </p:txBody>
      </p:sp>
      <p:sp>
        <p:nvSpPr>
          <p:cNvPr id="5" name="Slide Number Placeholder 4"/>
          <p:cNvSpPr>
            <a:spLocks noGrp="1"/>
          </p:cNvSpPr>
          <p:nvPr>
            <p:ph type="sldNum" sz="quarter" idx="4"/>
          </p:nvPr>
        </p:nvSpPr>
        <p:spPr>
          <a:xfrm>
            <a:off x="11131104" y="6111876"/>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45E1616A-923E-4529-87F7-59CC56461E1C}" type="slidenum">
              <a:rPr lang="en-US" smtClean="0">
                <a:solidFill>
                  <a:srgbClr val="E3DED1">
                    <a:shade val="50000"/>
                  </a:srgbClr>
                </a:solidFill>
              </a:rPr>
              <a:pPr/>
              <a:t>‹#›</a:t>
            </a:fld>
            <a:endParaRPr lang="en-US">
              <a:solidFill>
                <a:srgbClr val="E3DED1">
                  <a:shade val="50000"/>
                </a:srgbClr>
              </a:solidFill>
            </a:endParaRPr>
          </a:p>
        </p:txBody>
      </p:sp>
    </p:spTree>
    <p:extLst>
      <p:ext uri="{BB962C8B-B14F-4D97-AF65-F5344CB8AC3E}">
        <p14:creationId xmlns:p14="http://schemas.microsoft.com/office/powerpoint/2010/main" val="38737388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196405"/>
      </p:ext>
    </p:extLst>
  </p:cSld>
  <p:clrMap bg1="lt1" tx1="dk1" bg2="lt2" tx2="dk2" accent1="accent1" accent2="accent2" accent3="accent3" accent4="accent4" accent5="accent5" accent6="accent6" hlink="hlink" folHlink="folHlink"/>
  <p:sldLayoutIdLst>
    <p:sldLayoutId id="2147483685" r:id="rId1"/>
    <p:sldLayoutId id="2147483686" r:id="rId2"/>
  </p:sldLayoutIdLst>
  <p:hf hdr="0" ftr="0" dt="0"/>
  <p:txStyles>
    <p:titleStyle>
      <a:lvl1pPr algn="ctr" defTabSz="1219170" rtl="0" eaLnBrk="1" latinLnBrk="1"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7416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hdr="0" ftr="0" dt="0"/>
  <p:txStyles>
    <p:titleStyle>
      <a:lvl1pPr algn="ctr" defTabSz="1219140" rtl="0" eaLnBrk="1" latinLnBrk="1"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1"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1"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ko-KR"/>
      </a:defPPr>
      <a:lvl1pPr marL="0" algn="l" defTabSz="1219140" rtl="0" eaLnBrk="1" latinLnBrk="1" hangingPunct="1">
        <a:defRPr sz="2400" kern="1200">
          <a:solidFill>
            <a:schemeClr val="tx1"/>
          </a:solidFill>
          <a:latin typeface="+mn-lt"/>
          <a:ea typeface="+mn-ea"/>
          <a:cs typeface="+mn-cs"/>
        </a:defRPr>
      </a:lvl1pPr>
      <a:lvl2pPr marL="609570" algn="l" defTabSz="1219140" rtl="0" eaLnBrk="1" latinLnBrk="1" hangingPunct="1">
        <a:defRPr sz="2400" kern="1200">
          <a:solidFill>
            <a:schemeClr val="tx1"/>
          </a:solidFill>
          <a:latin typeface="+mn-lt"/>
          <a:ea typeface="+mn-ea"/>
          <a:cs typeface="+mn-cs"/>
        </a:defRPr>
      </a:lvl2pPr>
      <a:lvl3pPr marL="1219140" algn="l" defTabSz="1219140" rtl="0" eaLnBrk="1" latinLnBrk="1" hangingPunct="1">
        <a:defRPr sz="2400" kern="1200">
          <a:solidFill>
            <a:schemeClr val="tx1"/>
          </a:solidFill>
          <a:latin typeface="+mn-lt"/>
          <a:ea typeface="+mn-ea"/>
          <a:cs typeface="+mn-cs"/>
        </a:defRPr>
      </a:lvl3pPr>
      <a:lvl4pPr marL="1828709" algn="l" defTabSz="1219140" rtl="0" eaLnBrk="1" latinLnBrk="1" hangingPunct="1">
        <a:defRPr sz="2400" kern="1200">
          <a:solidFill>
            <a:schemeClr val="tx1"/>
          </a:solidFill>
          <a:latin typeface="+mn-lt"/>
          <a:ea typeface="+mn-ea"/>
          <a:cs typeface="+mn-cs"/>
        </a:defRPr>
      </a:lvl4pPr>
      <a:lvl5pPr marL="2438278" algn="l" defTabSz="1219140" rtl="0" eaLnBrk="1" latinLnBrk="1" hangingPunct="1">
        <a:defRPr sz="2400" kern="1200">
          <a:solidFill>
            <a:schemeClr val="tx1"/>
          </a:solidFill>
          <a:latin typeface="+mn-lt"/>
          <a:ea typeface="+mn-ea"/>
          <a:cs typeface="+mn-cs"/>
        </a:defRPr>
      </a:lvl5pPr>
      <a:lvl6pPr marL="3047848" algn="l" defTabSz="1219140" rtl="0" eaLnBrk="1" latinLnBrk="1" hangingPunct="1">
        <a:defRPr sz="2400" kern="1200">
          <a:solidFill>
            <a:schemeClr val="tx1"/>
          </a:solidFill>
          <a:latin typeface="+mn-lt"/>
          <a:ea typeface="+mn-ea"/>
          <a:cs typeface="+mn-cs"/>
        </a:defRPr>
      </a:lvl6pPr>
      <a:lvl7pPr marL="3657418" algn="l" defTabSz="1219140" rtl="0" eaLnBrk="1" latinLnBrk="1" hangingPunct="1">
        <a:defRPr sz="2400" kern="1200">
          <a:solidFill>
            <a:schemeClr val="tx1"/>
          </a:solidFill>
          <a:latin typeface="+mn-lt"/>
          <a:ea typeface="+mn-ea"/>
          <a:cs typeface="+mn-cs"/>
        </a:defRPr>
      </a:lvl7pPr>
      <a:lvl8pPr marL="4266987" algn="l" defTabSz="1219140" rtl="0" eaLnBrk="1" latinLnBrk="1" hangingPunct="1">
        <a:defRPr sz="2400" kern="1200">
          <a:solidFill>
            <a:schemeClr val="tx1"/>
          </a:solidFill>
          <a:latin typeface="+mn-lt"/>
          <a:ea typeface="+mn-ea"/>
          <a:cs typeface="+mn-cs"/>
        </a:defRPr>
      </a:lvl8pPr>
      <a:lvl9pPr marL="4876557" algn="l" defTabSz="1219140" rtl="0" eaLnBrk="1" latinLnBrk="1"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07" name="Object 83"/>
          <p:cNvPicPr>
            <a:picLocks noChangeAspect="1" noChangeArrowheads="1"/>
          </p:cNvPicPr>
          <p:nvPr/>
        </p:nvPicPr>
        <p:blipFill>
          <a:blip r:embed="rId15">
            <a:extLst>
              <a:ext uri="{28A0092B-C50C-407E-A947-70E740481C1C}">
                <a14:useLocalDpi xmlns:a14="http://schemas.microsoft.com/office/drawing/2010/main" val="0"/>
              </a:ext>
            </a:extLst>
          </a:blip>
          <a:srcRect l="48021"/>
          <a:stretch>
            <a:fillRect/>
          </a:stretch>
        </p:blipFill>
        <p:spPr bwMode="auto">
          <a:xfrm>
            <a:off x="6807201" y="609600"/>
            <a:ext cx="5168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 name="Object 8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201" y="609600"/>
            <a:ext cx="9944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6"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68000" y="6019801"/>
            <a:ext cx="9144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6" name="Rectangle 2"/>
          <p:cNvSpPr>
            <a:spLocks noGrp="1" noChangeArrowheads="1"/>
          </p:cNvSpPr>
          <p:nvPr>
            <p:ph type="title"/>
          </p:nvPr>
        </p:nvSpPr>
        <p:spPr bwMode="gray">
          <a:xfrm>
            <a:off x="1422400" y="714375"/>
            <a:ext cx="10187517" cy="5334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gray">
          <a:xfrm>
            <a:off x="609600" y="1447800"/>
            <a:ext cx="10871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92" name="AutoShape 68"/>
          <p:cNvSpPr>
            <a:spLocks noChangeArrowheads="1"/>
          </p:cNvSpPr>
          <p:nvPr/>
        </p:nvSpPr>
        <p:spPr bwMode="auto">
          <a:xfrm>
            <a:off x="203200" y="228600"/>
            <a:ext cx="11785600" cy="6324600"/>
          </a:xfrm>
          <a:prstGeom prst="roundRect">
            <a:avLst>
              <a:gd name="adj" fmla="val 4569"/>
            </a:avLst>
          </a:prstGeom>
          <a:noFill/>
          <a:ln w="2857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99" name="Rectangle 75"/>
          <p:cNvSpPr>
            <a:spLocks noChangeArrowheads="1"/>
          </p:cNvSpPr>
          <p:nvPr/>
        </p:nvSpPr>
        <p:spPr bwMode="gray">
          <a:xfrm>
            <a:off x="304800" y="6553201"/>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tLang="en-US" sz="1000">
              <a:solidFill>
                <a:srgbClr val="30311D"/>
              </a:solidFill>
              <a:latin typeface="Arial" panose="020B0604020202020204" pitchFamily="34" charset="0"/>
            </a:endParaRPr>
          </a:p>
        </p:txBody>
      </p:sp>
      <p:sp>
        <p:nvSpPr>
          <p:cNvPr id="1100" name="Rectangle 76"/>
          <p:cNvSpPr>
            <a:spLocks noChangeArrowheads="1"/>
          </p:cNvSpPr>
          <p:nvPr/>
        </p:nvSpPr>
        <p:spPr bwMode="gray">
          <a:xfrm>
            <a:off x="4267200" y="6553201"/>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en-US" altLang="en-US" sz="1000">
              <a:solidFill>
                <a:srgbClr val="30311D"/>
              </a:solidFill>
              <a:latin typeface="Arial" panose="020B0604020202020204" pitchFamily="34" charset="0"/>
            </a:endParaRPr>
          </a:p>
        </p:txBody>
      </p:sp>
      <p:sp>
        <p:nvSpPr>
          <p:cNvPr id="1101" name="Rectangle 77"/>
          <p:cNvSpPr>
            <a:spLocks noGrp="1" noChangeArrowheads="1"/>
          </p:cNvSpPr>
          <p:nvPr>
            <p:ph type="sldNum" sz="quarter" idx="4"/>
          </p:nvPr>
        </p:nvSpPr>
        <p:spPr bwMode="gray">
          <a:xfrm>
            <a:off x="9042400" y="6553201"/>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0"/>
            </a:lvl1pPr>
          </a:lstStyle>
          <a:p>
            <a:pPr algn="r" fontAlgn="base">
              <a:spcBef>
                <a:spcPct val="0"/>
              </a:spcBef>
              <a:spcAft>
                <a:spcPct val="0"/>
              </a:spcAft>
            </a:pPr>
            <a:fld id="{620FDED6-2F0F-446A-8A74-163B6631028E}" type="slidenum">
              <a:rPr lang="en-US" altLang="en-US">
                <a:solidFill>
                  <a:srgbClr val="30311D"/>
                </a:solidFill>
                <a:latin typeface="Arial" panose="020B0604020202020204" pitchFamily="34" charset="0"/>
              </a:rPr>
              <a:pPr algn="r" fontAlgn="base">
                <a:spcBef>
                  <a:spcPct val="0"/>
                </a:spcBef>
                <a:spcAft>
                  <a:spcPct val="0"/>
                </a:spcAft>
              </a:pPr>
              <a:t>‹#›</a:t>
            </a:fld>
            <a:endParaRPr lang="en-US" altLang="en-US">
              <a:solidFill>
                <a:srgbClr val="30311D"/>
              </a:solidFill>
              <a:latin typeface="Arial" panose="020B0604020202020204" pitchFamily="34" charset="0"/>
            </a:endParaRPr>
          </a:p>
        </p:txBody>
      </p:sp>
      <p:pic>
        <p:nvPicPr>
          <p:cNvPr id="1108" name="Picture 84" descr="logo icon"/>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20252" y="266700"/>
            <a:ext cx="476249" cy="317500"/>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85" descr="logo chu vuong 8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71101" y="333375"/>
            <a:ext cx="1841500" cy="19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25998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xStyles>
    <p:titleStyle>
      <a:lvl1pPr algn="l" rtl="0" eaLnBrk="1" fontAlgn="base" hangingPunct="1">
        <a:spcBef>
          <a:spcPct val="0"/>
        </a:spcBef>
        <a:spcAft>
          <a:spcPct val="0"/>
        </a:spcAft>
        <a:defRPr sz="2800" b="1" kern="1200">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Verdana" panose="020B0604030504040204" pitchFamily="34" charset="0"/>
        </a:defRPr>
      </a:lvl2pPr>
      <a:lvl3pPr algn="l" rtl="0" eaLnBrk="1" fontAlgn="base" hangingPunct="1">
        <a:spcBef>
          <a:spcPct val="0"/>
        </a:spcBef>
        <a:spcAft>
          <a:spcPct val="0"/>
        </a:spcAft>
        <a:defRPr sz="2800" b="1">
          <a:solidFill>
            <a:schemeClr val="bg1"/>
          </a:solidFill>
          <a:latin typeface="Verdana" panose="020B0604030504040204" pitchFamily="34" charset="0"/>
        </a:defRPr>
      </a:lvl3pPr>
      <a:lvl4pPr algn="l" rtl="0" eaLnBrk="1" fontAlgn="base" hangingPunct="1">
        <a:spcBef>
          <a:spcPct val="0"/>
        </a:spcBef>
        <a:spcAft>
          <a:spcPct val="0"/>
        </a:spcAft>
        <a:defRPr sz="2800" b="1">
          <a:solidFill>
            <a:schemeClr val="bg1"/>
          </a:solidFill>
          <a:latin typeface="Verdana" panose="020B0604030504040204" pitchFamily="34" charset="0"/>
        </a:defRPr>
      </a:lvl4pPr>
      <a:lvl5pPr algn="l" rtl="0" eaLnBrk="1" fontAlgn="base" hangingPunct="1">
        <a:spcBef>
          <a:spcPct val="0"/>
        </a:spcBef>
        <a:spcAft>
          <a:spcPct val="0"/>
        </a:spcAft>
        <a:defRPr sz="2800" b="1">
          <a:solidFill>
            <a:schemeClr val="bg1"/>
          </a:solidFill>
          <a:latin typeface="Verdana" panose="020B0604030504040204" pitchFamily="34" charset="0"/>
        </a:defRPr>
      </a:lvl5pPr>
      <a:lvl6pPr marL="457200" algn="l" rtl="0" eaLnBrk="1" fontAlgn="base" hangingPunct="1">
        <a:spcBef>
          <a:spcPct val="0"/>
        </a:spcBef>
        <a:spcAft>
          <a:spcPct val="0"/>
        </a:spcAft>
        <a:defRPr sz="2800" b="1">
          <a:solidFill>
            <a:schemeClr val="bg1"/>
          </a:solidFill>
          <a:latin typeface="Verdana" panose="020B0604030504040204" pitchFamily="34" charset="0"/>
        </a:defRPr>
      </a:lvl6pPr>
      <a:lvl7pPr marL="914400" algn="l" rtl="0" eaLnBrk="1" fontAlgn="base" hangingPunct="1">
        <a:spcBef>
          <a:spcPct val="0"/>
        </a:spcBef>
        <a:spcAft>
          <a:spcPct val="0"/>
        </a:spcAft>
        <a:defRPr sz="2800" b="1">
          <a:solidFill>
            <a:schemeClr val="bg1"/>
          </a:solidFill>
          <a:latin typeface="Verdana" panose="020B0604030504040204" pitchFamily="34" charset="0"/>
        </a:defRPr>
      </a:lvl7pPr>
      <a:lvl8pPr marL="1371600" algn="l" rtl="0" eaLnBrk="1" fontAlgn="base" hangingPunct="1">
        <a:spcBef>
          <a:spcPct val="0"/>
        </a:spcBef>
        <a:spcAft>
          <a:spcPct val="0"/>
        </a:spcAft>
        <a:defRPr sz="2800" b="1">
          <a:solidFill>
            <a:schemeClr val="bg1"/>
          </a:solidFill>
          <a:latin typeface="Verdana" panose="020B0604030504040204" pitchFamily="34" charset="0"/>
        </a:defRPr>
      </a:lvl8pPr>
      <a:lvl9pPr marL="1828800" algn="l" rtl="0" eaLnBrk="1" fontAlgn="base" hangingPunct="1">
        <a:spcBef>
          <a:spcPct val="0"/>
        </a:spcBef>
        <a:spcAft>
          <a:spcPct val="0"/>
        </a:spcAft>
        <a:defRPr sz="2800" b="1">
          <a:solidFill>
            <a:schemeClr val="bg1"/>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F0B52A52-2BC5-4011-B2FE-D4451B45CEB0}" type="datetimeFigureOut">
              <a:rPr lang="en-US" smtClean="0">
                <a:solidFill>
                  <a:srgbClr val="575F6D"/>
                </a:solidFill>
              </a:rPr>
              <a:pPr/>
              <a:t>7/14/2018</a:t>
            </a:fld>
            <a:endParaRPr lang="en-US">
              <a:solidFill>
                <a:srgbClr val="575F6D"/>
              </a:solidFill>
            </a:endParaRPr>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solidFill>
                <a:srgbClr val="575F6D"/>
              </a:solidFill>
            </a:endParaRPr>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02A22670-E903-4186-A280-2A068C93F032}" type="slidenum">
              <a:rPr lang="en-US" smtClean="0"/>
              <a:pPr/>
              <a:t>‹#›</a:t>
            </a:fld>
            <a:endParaRPr lang="en-US"/>
          </a:p>
        </p:txBody>
      </p:sp>
    </p:spTree>
    <p:extLst>
      <p:ext uri="{BB962C8B-B14F-4D97-AF65-F5344CB8AC3E}">
        <p14:creationId xmlns:p14="http://schemas.microsoft.com/office/powerpoint/2010/main" val="159370093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mailto:1510463@hcmut.edu.vn" TargetMode="External"/><Relationship Id="rId2" Type="http://schemas.openxmlformats.org/officeDocument/2006/relationships/hyperlink" Target="mailto:1511073@hcmut.edu.vn" TargetMode="External"/><Relationship Id="rId1" Type="http://schemas.openxmlformats.org/officeDocument/2006/relationships/slideLayout" Target="../slideLayouts/slideLayout7.xml"/><Relationship Id="rId5" Type="http://schemas.openxmlformats.org/officeDocument/2006/relationships/hyperlink" Target="mailto:giangbk2603@gmail.com" TargetMode="External"/><Relationship Id="rId4" Type="http://schemas.openxmlformats.org/officeDocument/2006/relationships/hyperlink" Target="mailto:1511525@hcmut.edu.v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25.xml"/><Relationship Id="rId5" Type="http://schemas.openxmlformats.org/officeDocument/2006/relationships/image" Target="../media/image38.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6.xml"/><Relationship Id="rId5" Type="http://schemas.openxmlformats.org/officeDocument/2006/relationships/image" Target="../media/image42.jpeg"/><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35519" y="973714"/>
            <a:ext cx="3727939" cy="707886"/>
          </a:xfrm>
          <a:prstGeom prst="rect">
            <a:avLst/>
          </a:prstGeom>
          <a:noFill/>
        </p:spPr>
        <p:txBody>
          <a:bodyPr wrap="square" rtlCol="0">
            <a:spAutoFit/>
          </a:bodyPr>
          <a:lstStyle/>
          <a:p>
            <a:r>
              <a:rPr lang="en-US" sz="4000" dirty="0" smtClean="0">
                <a:solidFill>
                  <a:srgbClr val="FF0000"/>
                </a:solidFill>
              </a:rPr>
              <a:t>ĐỀ TÀI THỰC TẬP </a:t>
            </a:r>
            <a:endParaRPr lang="en-US" sz="4000" dirty="0">
              <a:solidFill>
                <a:srgbClr val="FF0000"/>
              </a:solidFill>
            </a:endParaRPr>
          </a:p>
        </p:txBody>
      </p:sp>
      <p:sp>
        <p:nvSpPr>
          <p:cNvPr id="5" name="TextBox 4"/>
          <p:cNvSpPr txBox="1"/>
          <p:nvPr/>
        </p:nvSpPr>
        <p:spPr>
          <a:xfrm>
            <a:off x="457200" y="1981392"/>
            <a:ext cx="10565595" cy="646331"/>
          </a:xfrm>
          <a:prstGeom prst="rect">
            <a:avLst/>
          </a:prstGeom>
          <a:noFill/>
        </p:spPr>
        <p:txBody>
          <a:bodyPr wrap="square" rtlCol="0">
            <a:spAutoFit/>
          </a:bodyPr>
          <a:lstStyle/>
          <a:p>
            <a:pPr algn="ctr"/>
            <a:r>
              <a:rPr lang="vi-VN" sz="3600" dirty="0" smtClean="0"/>
              <a:t>THIẾT KẾ SENSORS CHO AQUA, THỦY CANH</a:t>
            </a:r>
            <a:endParaRPr lang="en-US" sz="3600" dirty="0"/>
          </a:p>
        </p:txBody>
      </p:sp>
      <p:sp>
        <p:nvSpPr>
          <p:cNvPr id="6" name="TextBox 5"/>
          <p:cNvSpPr txBox="1"/>
          <p:nvPr/>
        </p:nvSpPr>
        <p:spPr>
          <a:xfrm>
            <a:off x="4617122" y="3625888"/>
            <a:ext cx="6665165" cy="4308872"/>
          </a:xfrm>
          <a:prstGeom prst="rect">
            <a:avLst/>
          </a:prstGeom>
          <a:noFill/>
        </p:spPr>
        <p:txBody>
          <a:bodyPr wrap="square" rtlCol="0">
            <a:spAutoFit/>
          </a:bodyPr>
          <a:lstStyle/>
          <a:p>
            <a:r>
              <a:rPr lang="en-US" sz="3200" b="1" u="sng" dirty="0" smtClean="0"/>
              <a:t>NHÓM 2:</a:t>
            </a:r>
            <a:endParaRPr lang="en-US" sz="3200" dirty="0" smtClean="0"/>
          </a:p>
          <a:p>
            <a:pPr marL="2343150" lvl="4" indent="-514350">
              <a:buFont typeface="+mj-lt"/>
              <a:buAutoNum type="arabicPeriod"/>
            </a:pPr>
            <a:r>
              <a:rPr lang="en-US" sz="3200" baseline="0" dirty="0" err="1" smtClean="0"/>
              <a:t>Nguyễn</a:t>
            </a:r>
            <a:r>
              <a:rPr lang="en-US" sz="3200" dirty="0" smtClean="0"/>
              <a:t> </a:t>
            </a:r>
            <a:r>
              <a:rPr lang="en-US" sz="3200" dirty="0" err="1" smtClean="0"/>
              <a:t>Chí</a:t>
            </a:r>
            <a:r>
              <a:rPr lang="en-US" sz="3200" dirty="0" smtClean="0"/>
              <a:t> </a:t>
            </a:r>
            <a:r>
              <a:rPr lang="en-US" sz="3200" dirty="0" err="1" smtClean="0"/>
              <a:t>Hiệp</a:t>
            </a:r>
            <a:endParaRPr lang="en-US" sz="3200" dirty="0" smtClean="0"/>
          </a:p>
          <a:p>
            <a:pPr marL="2343150" lvl="4" indent="-514350">
              <a:buFont typeface="+mj-lt"/>
              <a:buAutoNum type="arabicPeriod"/>
            </a:pPr>
            <a:r>
              <a:rPr lang="en-US" sz="3200" dirty="0" err="1" smtClean="0"/>
              <a:t>Trần</a:t>
            </a:r>
            <a:r>
              <a:rPr lang="en-US" sz="3200" dirty="0" smtClean="0"/>
              <a:t> </a:t>
            </a:r>
            <a:r>
              <a:rPr lang="en-US" sz="3200" dirty="0" err="1" smtClean="0"/>
              <a:t>Văn</a:t>
            </a:r>
            <a:r>
              <a:rPr lang="en-US" sz="3200" dirty="0" smtClean="0"/>
              <a:t> </a:t>
            </a:r>
            <a:r>
              <a:rPr lang="en-US" sz="3200" dirty="0" err="1" smtClean="0"/>
              <a:t>Khánh</a:t>
            </a:r>
            <a:endParaRPr lang="en-US" sz="3200" dirty="0" smtClean="0"/>
          </a:p>
          <a:p>
            <a:pPr marL="2343150" lvl="4" indent="-514350">
              <a:buFont typeface="+mj-lt"/>
              <a:buAutoNum type="arabicPeriod"/>
            </a:pPr>
            <a:r>
              <a:rPr lang="en-US" sz="3200" dirty="0" err="1" smtClean="0"/>
              <a:t>Trần</a:t>
            </a:r>
            <a:r>
              <a:rPr lang="en-US" sz="3200" dirty="0" smtClean="0"/>
              <a:t> </a:t>
            </a:r>
            <a:r>
              <a:rPr lang="en-US" sz="3200" dirty="0" err="1" smtClean="0"/>
              <a:t>Nguyễn</a:t>
            </a:r>
            <a:r>
              <a:rPr lang="en-US" sz="3200" dirty="0" smtClean="0"/>
              <a:t> </a:t>
            </a:r>
            <a:r>
              <a:rPr lang="en-US" sz="3200" dirty="0" err="1" smtClean="0"/>
              <a:t>Khiêm</a:t>
            </a:r>
            <a:endParaRPr lang="en-US" sz="3200" dirty="0" smtClean="0"/>
          </a:p>
          <a:p>
            <a:pPr marL="2343150" lvl="4" indent="-514350">
              <a:buFont typeface="+mj-lt"/>
              <a:buAutoNum type="arabicPeriod"/>
            </a:pPr>
            <a:r>
              <a:rPr lang="en-US" sz="3200" dirty="0" err="1" smtClean="0"/>
              <a:t>Trương</a:t>
            </a:r>
            <a:r>
              <a:rPr lang="en-US" sz="3200" dirty="0" smtClean="0"/>
              <a:t> </a:t>
            </a:r>
            <a:r>
              <a:rPr lang="en-US" sz="3200" dirty="0" err="1" smtClean="0"/>
              <a:t>Võ</a:t>
            </a:r>
            <a:r>
              <a:rPr lang="en-US" sz="3200" dirty="0" smtClean="0"/>
              <a:t> </a:t>
            </a:r>
            <a:r>
              <a:rPr lang="en-US" sz="3200" dirty="0" err="1" smtClean="0"/>
              <a:t>Trường</a:t>
            </a:r>
            <a:r>
              <a:rPr lang="en-US" sz="3200" dirty="0" smtClean="0"/>
              <a:t> </a:t>
            </a:r>
            <a:r>
              <a:rPr lang="en-US" sz="3200" dirty="0" err="1" smtClean="0"/>
              <a:t>Giang</a:t>
            </a:r>
            <a:endParaRPr lang="en-US" sz="3200" dirty="0" smtClean="0"/>
          </a:p>
          <a:p>
            <a:pPr marL="2343150" lvl="4" indent="-514350">
              <a:buFont typeface="+mj-lt"/>
              <a:buAutoNum type="arabicPeriod"/>
            </a:pPr>
            <a:endParaRPr lang="en-US" sz="3200" dirty="0" smtClean="0"/>
          </a:p>
          <a:p>
            <a:pPr marL="2343150" lvl="4" indent="-514350">
              <a:buFont typeface="+mj-lt"/>
              <a:buAutoNum type="arabicPeriod"/>
            </a:pPr>
            <a:endParaRPr lang="en-US" sz="3200" dirty="0" smtClean="0"/>
          </a:p>
          <a:p>
            <a:pPr marL="2343150" lvl="4" indent="-514350">
              <a:buFont typeface="+mj-lt"/>
              <a:buAutoNum type="arabicPeriod"/>
            </a:pPr>
            <a:endParaRPr lang="en-US" sz="3200" baseline="0" dirty="0" smtClean="0"/>
          </a:p>
          <a:p>
            <a:endParaRPr lang="en-US" dirty="0"/>
          </a:p>
        </p:txBody>
      </p:sp>
    </p:spTree>
    <p:extLst>
      <p:ext uri="{BB962C8B-B14F-4D97-AF65-F5344CB8AC3E}">
        <p14:creationId xmlns:p14="http://schemas.microsoft.com/office/powerpoint/2010/main" val="1284678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715962"/>
          </a:xfrm>
        </p:spPr>
        <p:txBody>
          <a:bodyPr/>
          <a:lstStyle/>
          <a:p>
            <a:r>
              <a:rPr lang="en-US" dirty="0" err="1" smtClean="0"/>
              <a:t>Sơ</a:t>
            </a:r>
            <a:r>
              <a:rPr lang="en-US" dirty="0" smtClean="0"/>
              <a:t> </a:t>
            </a:r>
            <a:r>
              <a:rPr lang="en-US" dirty="0" err="1" smtClean="0"/>
              <a:t>đồ</a:t>
            </a:r>
            <a:r>
              <a:rPr lang="en-US" dirty="0" smtClean="0"/>
              <a:t> </a:t>
            </a:r>
            <a:r>
              <a:rPr lang="en-US" dirty="0" err="1" smtClean="0"/>
              <a:t>khối</a:t>
            </a:r>
            <a:r>
              <a:rPr lang="en-US" dirty="0" smtClean="0"/>
              <a:t> ds18b20</a:t>
            </a:r>
            <a:endParaRPr lang="en-US" dirty="0"/>
          </a:p>
        </p:txBody>
      </p:sp>
      <p:sp>
        <p:nvSpPr>
          <p:cNvPr id="3" name="Content Placeholder 2"/>
          <p:cNvSpPr>
            <a:spLocks noGrp="1"/>
          </p:cNvSpPr>
          <p:nvPr>
            <p:ph sz="quarter" idx="1"/>
          </p:nvPr>
        </p:nvSpPr>
        <p:spPr>
          <a:xfrm>
            <a:off x="609600" y="1219200"/>
            <a:ext cx="9956800" cy="5254752"/>
          </a:xfrm>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219200"/>
            <a:ext cx="11277599"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42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566400" cy="792162"/>
          </a:xfrm>
        </p:spPr>
        <p:txBody>
          <a:bodyPr/>
          <a:lstStyle/>
          <a:p>
            <a:r>
              <a:rPr lang="en-US" dirty="0" smtClean="0"/>
              <a:t>MEASURING TEMPERATURE</a:t>
            </a:r>
            <a:endParaRPr lang="en-US" dirty="0"/>
          </a:p>
        </p:txBody>
      </p:sp>
      <p:sp>
        <p:nvSpPr>
          <p:cNvPr id="3" name="Content Placeholder 2"/>
          <p:cNvSpPr>
            <a:spLocks noGrp="1"/>
          </p:cNvSpPr>
          <p:nvPr>
            <p:ph sz="quarter"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2" y="1371601"/>
            <a:ext cx="100203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2" y="3460378"/>
            <a:ext cx="74295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511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Effect transition="in" filter="barn(inVertical)">
                                      <p:cBhvr>
                                        <p:cTn id="13"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868362"/>
          </a:xfrm>
        </p:spPr>
        <p:txBody>
          <a:bodyPr/>
          <a:lstStyle/>
          <a:p>
            <a:r>
              <a:rPr lang="en-US" dirty="0"/>
              <a:t>ALARM SIGNALING </a:t>
            </a:r>
          </a:p>
        </p:txBody>
      </p:sp>
      <p:sp>
        <p:nvSpPr>
          <p:cNvPr id="3" name="Content Placeholder 2"/>
          <p:cNvSpPr>
            <a:spLocks noGrp="1"/>
          </p:cNvSpPr>
          <p:nvPr>
            <p:ph sz="quarter" idx="1"/>
          </p:nvPr>
        </p:nvSpPr>
        <p:spPr/>
        <p:txBody>
          <a:bodyPr/>
          <a:lstStyle/>
          <a:p>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1" y="2862266"/>
            <a:ext cx="97409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898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792162"/>
          </a:xfrm>
        </p:spPr>
        <p:txBody>
          <a:bodyPr/>
          <a:lstStyle/>
          <a:p>
            <a:r>
              <a:rPr lang="en-US" dirty="0"/>
              <a:t>CONFIGURATION REGISTER</a:t>
            </a:r>
          </a:p>
        </p:txBody>
      </p:sp>
      <p:sp>
        <p:nvSpPr>
          <p:cNvPr id="3" name="Content Placeholder 2"/>
          <p:cNvSpPr>
            <a:spLocks noGrp="1"/>
          </p:cNvSpPr>
          <p:nvPr>
            <p:ph sz="quarter"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246" y="2133603"/>
            <a:ext cx="67437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247" y="3733802"/>
            <a:ext cx="687070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66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barn(inVertical)">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792162"/>
          </a:xfrm>
        </p:spPr>
        <p:txBody>
          <a:bodyPr/>
          <a:lstStyle/>
          <a:p>
            <a:r>
              <a:rPr lang="en-US" dirty="0"/>
              <a:t>POWERING THE DS18B20</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2" y="1604684"/>
            <a:ext cx="88011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quarter" idx="1"/>
          </p:nvPr>
        </p:nvSpPr>
        <p:spPr/>
        <p:txBody>
          <a:bodyPr/>
          <a:lstStyle/>
          <a:p>
            <a:endParaRPr 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635" y="4152059"/>
            <a:ext cx="88011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260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524000"/>
            <a:ext cx="10363200" cy="1828800"/>
          </a:xfrm>
        </p:spPr>
        <p:txBody>
          <a:bodyPr/>
          <a:lstStyle/>
          <a:p>
            <a:r>
              <a:rPr lang="en-US" dirty="0" smtClean="0">
                <a:latin typeface="Times New Roman" pitchFamily="18" charset="0"/>
                <a:cs typeface="Times New Roman" pitchFamily="18" charset="0"/>
              </a:rPr>
              <a:t>CẢM BIẾN OXY HÒA TAN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889475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11840" cy="1051560"/>
          </a:xfrm>
        </p:spPr>
        <p:txBody>
          <a:bodyPr/>
          <a:lstStyle/>
          <a:p>
            <a:r>
              <a:rPr lang="en-US" dirty="0" smtClean="0">
                <a:latin typeface="Times New Roman" pitchFamily="18" charset="0"/>
                <a:cs typeface="Times New Roman" pitchFamily="18" charset="0"/>
              </a:rPr>
              <a:t>Tổng quan về cảm biến DO</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09600" y="1905000"/>
            <a:ext cx="10911840" cy="4187952"/>
          </a:xfrm>
        </p:spPr>
        <p:txBody>
          <a:bodyPr/>
          <a:lstStyle/>
          <a:p>
            <a:r>
              <a:rPr lang="en-US" dirty="0" smtClean="0">
                <a:latin typeface="Times New Roman" pitchFamily="18" charset="0"/>
                <a:cs typeface="Times New Roman" pitchFamily="18" charset="0"/>
              </a:rPr>
              <a:t>DO</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Dissolved </a:t>
            </a:r>
            <a:r>
              <a:rPr lang="en-US" dirty="0">
                <a:latin typeface="Times New Roman" pitchFamily="18" charset="0"/>
                <a:cs typeface="Times New Roman" pitchFamily="18" charset="0"/>
              </a:rPr>
              <a:t>Oxygen) là lượng oxy hòa tan trong nước cần thiết cho sự hô hấp của các thủy </a:t>
            </a:r>
            <a:r>
              <a:rPr lang="en-US" dirty="0" smtClean="0">
                <a:latin typeface="Times New Roman" pitchFamily="18" charset="0"/>
                <a:cs typeface="Times New Roman" pitchFamily="18" charset="0"/>
              </a:rPr>
              <a:t>sinh</a:t>
            </a:r>
          </a:p>
          <a:p>
            <a:r>
              <a:rPr lang="en-US" dirty="0">
                <a:latin typeface="Times New Roman" pitchFamily="18" charset="0"/>
                <a:cs typeface="Times New Roman" pitchFamily="18" charset="0"/>
              </a:rPr>
              <a:t>Đơn vị tính của DO thường dùng là mg/l hoặc </a:t>
            </a:r>
            <a:r>
              <a:rPr lang="en-US" dirty="0" smtClean="0">
                <a:latin typeface="Times New Roman" pitchFamily="18" charset="0"/>
                <a:cs typeface="Times New Roman" pitchFamily="18" charset="0"/>
              </a:rPr>
              <a:t>ppm</a:t>
            </a:r>
          </a:p>
          <a:p>
            <a:r>
              <a:rPr lang="en-US" dirty="0">
                <a:latin typeface="Times New Roman" pitchFamily="18" charset="0"/>
                <a:cs typeface="Times New Roman" pitchFamily="18" charset="0"/>
              </a:rPr>
              <a:t>Cảm biến đo oxy hòa tan có 2 loại:</a:t>
            </a:r>
          </a:p>
          <a:p>
            <a:pPr lvl="1"/>
            <a:r>
              <a:rPr lang="en-US" dirty="0">
                <a:latin typeface="Times New Roman" pitchFamily="18" charset="0"/>
                <a:cs typeface="Times New Roman" pitchFamily="18" charset="0"/>
              </a:rPr>
              <a:t>Cảm biến oxy hòa tan dạng điện cực</a:t>
            </a:r>
          </a:p>
          <a:p>
            <a:pPr lvl="1"/>
            <a:r>
              <a:rPr lang="en-US" dirty="0">
                <a:latin typeface="Times New Roman" pitchFamily="18" charset="0"/>
                <a:cs typeface="Times New Roman" pitchFamily="18" charset="0"/>
              </a:rPr>
              <a:t>Cảm biến oxy dạng </a:t>
            </a:r>
            <a:r>
              <a:rPr lang="en-US" dirty="0" smtClean="0">
                <a:latin typeface="Times New Roman" pitchFamily="18" charset="0"/>
                <a:cs typeface="Times New Roman" pitchFamily="18" charset="0"/>
              </a:rPr>
              <a:t>quang</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3904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11840" cy="1051560"/>
          </a:xfrm>
        </p:spPr>
        <p:txBody>
          <a:bodyPr>
            <a:normAutofit/>
          </a:bodyPr>
          <a:lstStyle/>
          <a:p>
            <a:r>
              <a:rPr lang="en-US" dirty="0" smtClean="0">
                <a:latin typeface="Times New Roman" pitchFamily="18" charset="0"/>
                <a:cs typeface="Times New Roman" pitchFamily="18" charset="0"/>
              </a:rPr>
              <a:t>Tìm hiểu về cảm biển DO CS511</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09600" y="1752600"/>
            <a:ext cx="10911840" cy="4187952"/>
          </a:xfrm>
        </p:spPr>
        <p:txBody>
          <a:bodyPr/>
          <a:lstStyle/>
          <a:p>
            <a:pPr algn="just"/>
            <a:r>
              <a:rPr lang="vi-VN" dirty="0" smtClean="0">
                <a:latin typeface="Times New Roman" pitchFamily="18" charset="0"/>
                <a:cs typeface="Times New Roman" pitchFamily="18" charset="0"/>
              </a:rPr>
              <a:t>CS511 </a:t>
            </a:r>
            <a:r>
              <a:rPr lang="vi-VN" dirty="0">
                <a:latin typeface="Times New Roman" pitchFamily="18" charset="0"/>
                <a:cs typeface="Times New Roman" pitchFamily="18" charset="0"/>
              </a:rPr>
              <a:t>là một cảm biến </a:t>
            </a:r>
            <a:r>
              <a:rPr lang="vi-VN" dirty="0" smtClean="0">
                <a:latin typeface="Times New Roman" pitchFamily="18" charset="0"/>
                <a:cs typeface="Times New Roman" pitchFamily="18" charset="0"/>
              </a:rPr>
              <a:t>loại </a:t>
            </a:r>
            <a:endParaRPr lang="en-US" dirty="0" smtClean="0">
              <a:latin typeface="Times New Roman" pitchFamily="18" charset="0"/>
              <a:cs typeface="Times New Roman" pitchFamily="18" charset="0"/>
            </a:endParaRPr>
          </a:p>
          <a:p>
            <a:pPr marL="0" indent="0" algn="just">
              <a:buNone/>
            </a:pPr>
            <a:r>
              <a:rPr lang="vi-VN" dirty="0" smtClean="0">
                <a:latin typeface="Times New Roman" pitchFamily="18" charset="0"/>
                <a:cs typeface="Times New Roman" pitchFamily="18" charset="0"/>
              </a:rPr>
              <a:t>galvanic </a:t>
            </a:r>
            <a:r>
              <a:rPr lang="vi-VN" dirty="0">
                <a:latin typeface="Times New Roman" pitchFamily="18" charset="0"/>
                <a:cs typeface="Times New Roman" pitchFamily="18" charset="0"/>
              </a:rPr>
              <a:t>được chế </a:t>
            </a:r>
            <a:r>
              <a:rPr lang="vi-VN" dirty="0" smtClean="0">
                <a:latin typeface="Times New Roman" pitchFamily="18" charset="0"/>
                <a:cs typeface="Times New Roman" pitchFamily="18" charset="0"/>
              </a:rPr>
              <a:t>tạo </a:t>
            </a:r>
            <a:r>
              <a:rPr lang="vi-VN" dirty="0">
                <a:latin typeface="Times New Roman" pitchFamily="18" charset="0"/>
                <a:cs typeface="Times New Roman" pitchFamily="18" charset="0"/>
              </a:rPr>
              <a:t>bởi </a:t>
            </a:r>
            <a:endParaRPr lang="en-US" dirty="0" smtClean="0">
              <a:latin typeface="Times New Roman" pitchFamily="18" charset="0"/>
              <a:cs typeface="Times New Roman" pitchFamily="18" charset="0"/>
            </a:endParaRPr>
          </a:p>
          <a:p>
            <a:pPr marL="0" indent="0" algn="just">
              <a:buNone/>
            </a:pPr>
            <a:r>
              <a:rPr lang="vi-VN" dirty="0" smtClean="0">
                <a:latin typeface="Times New Roman" pitchFamily="18" charset="0"/>
                <a:cs typeface="Times New Roman" pitchFamily="18" charset="0"/>
              </a:rPr>
              <a:t>Sensorex</a:t>
            </a:r>
            <a:r>
              <a:rPr lang="vi-VN" dirty="0">
                <a:latin typeface="Times New Roman" pitchFamily="18" charset="0"/>
                <a:cs typeface="Times New Roman" pitchFamily="18" charset="0"/>
              </a:rPr>
              <a:t>, tạo </a:t>
            </a:r>
            <a:r>
              <a:rPr lang="vi-VN" dirty="0" smtClean="0">
                <a:latin typeface="Times New Roman" pitchFamily="18" charset="0"/>
                <a:cs typeface="Times New Roman" pitchFamily="18" charset="0"/>
              </a:rPr>
              <a:t>ra</a:t>
            </a:r>
            <a:r>
              <a:rPr lang="en-US" dirty="0">
                <a:latin typeface="Times New Roman" pitchFamily="18" charset="0"/>
                <a:cs typeface="Times New Roman" pitchFamily="18" charset="0"/>
              </a:rPr>
              <a:t> </a:t>
            </a:r>
            <a:r>
              <a:rPr lang="vi-VN" dirty="0" smtClean="0">
                <a:latin typeface="Times New Roman" pitchFamily="18" charset="0"/>
                <a:cs typeface="Times New Roman" pitchFamily="18" charset="0"/>
              </a:rPr>
              <a:t>một </a:t>
            </a:r>
            <a:r>
              <a:rPr lang="vi-VN" dirty="0">
                <a:latin typeface="Times New Roman" pitchFamily="18" charset="0"/>
                <a:cs typeface="Times New Roman" pitchFamily="18" charset="0"/>
              </a:rPr>
              <a:t>tỷ lệ tín </a:t>
            </a:r>
            <a:endParaRPr lang="en-US" dirty="0" smtClean="0">
              <a:latin typeface="Times New Roman" pitchFamily="18" charset="0"/>
              <a:cs typeface="Times New Roman" pitchFamily="18" charset="0"/>
            </a:endParaRPr>
          </a:p>
          <a:p>
            <a:pPr marL="0" indent="0" algn="just">
              <a:buNone/>
            </a:pPr>
            <a:r>
              <a:rPr lang="vi-VN" dirty="0" smtClean="0">
                <a:latin typeface="Times New Roman" pitchFamily="18" charset="0"/>
                <a:cs typeface="Times New Roman" pitchFamily="18" charset="0"/>
              </a:rPr>
              <a:t>hiệu </a:t>
            </a:r>
            <a:r>
              <a:rPr lang="en-US" dirty="0">
                <a:latin typeface="Times New Roman" pitchFamily="18" charset="0"/>
                <a:cs typeface="Times New Roman" pitchFamily="18" charset="0"/>
              </a:rPr>
              <a:t>điện áp </a:t>
            </a:r>
            <a:r>
              <a:rPr lang="en-US" dirty="0" smtClean="0">
                <a:latin typeface="Times New Roman" pitchFamily="18" charset="0"/>
                <a:cs typeface="Times New Roman" pitchFamily="18" charset="0"/>
              </a:rPr>
              <a:t>tỉ </a:t>
            </a:r>
            <a:r>
              <a:rPr lang="en-US" dirty="0">
                <a:latin typeface="Times New Roman" pitchFamily="18" charset="0"/>
                <a:cs typeface="Times New Roman" pitchFamily="18" charset="0"/>
              </a:rPr>
              <a:t>lệ </a:t>
            </a:r>
            <a:r>
              <a:rPr lang="vi-VN" dirty="0">
                <a:latin typeface="Times New Roman" pitchFamily="18" charset="0"/>
                <a:cs typeface="Times New Roman" pitchFamily="18" charset="0"/>
              </a:rPr>
              <a:t>với lượng oxy </a:t>
            </a:r>
            <a:endParaRPr lang="en-US" dirty="0" smtClean="0">
              <a:latin typeface="Times New Roman" pitchFamily="18" charset="0"/>
              <a:cs typeface="Times New Roman" pitchFamily="18" charset="0"/>
            </a:endParaRPr>
          </a:p>
          <a:p>
            <a:pPr marL="0" indent="0" algn="just">
              <a:buNone/>
            </a:pPr>
            <a:r>
              <a:rPr lang="vi-VN" dirty="0" smtClean="0">
                <a:latin typeface="Times New Roman" pitchFamily="18" charset="0"/>
                <a:cs typeface="Times New Roman" pitchFamily="18" charset="0"/>
              </a:rPr>
              <a:t>có </a:t>
            </a:r>
            <a:r>
              <a:rPr lang="vi-VN" dirty="0">
                <a:latin typeface="Times New Roman" pitchFamily="18" charset="0"/>
                <a:cs typeface="Times New Roman" pitchFamily="18" charset="0"/>
              </a:rPr>
              <a:t>trong </a:t>
            </a:r>
            <a:r>
              <a:rPr lang="vi-VN" dirty="0" smtClean="0">
                <a:latin typeface="Times New Roman" pitchFamily="18" charset="0"/>
                <a:cs typeface="Times New Roman" pitchFamily="18" charset="0"/>
              </a:rPr>
              <a:t>môi </a:t>
            </a:r>
            <a:r>
              <a:rPr lang="vi-VN" dirty="0">
                <a:latin typeface="Times New Roman" pitchFamily="18" charset="0"/>
                <a:cs typeface="Times New Roman" pitchFamily="18" charset="0"/>
              </a:rPr>
              <a:t>trường đo </a:t>
            </a:r>
            <a:r>
              <a:rPr lang="vi-VN" dirty="0" smtClean="0">
                <a:latin typeface="Times New Roman" pitchFamily="18" charset="0"/>
                <a:cs typeface="Times New Roman" pitchFamily="18" charset="0"/>
              </a:rPr>
              <a:t>được.</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CS511 có thể tự phân cực và </a:t>
            </a:r>
          </a:p>
          <a:p>
            <a:pPr marL="0" indent="0" algn="just">
              <a:buNone/>
            </a:pPr>
            <a:r>
              <a:rPr lang="en-US" dirty="0" smtClean="0">
                <a:latin typeface="Times New Roman" pitchFamily="18" charset="0"/>
                <a:cs typeface="Times New Roman" pitchFamily="18" charset="0"/>
              </a:rPr>
              <a:t>không cần nguồn ngoài.</a:t>
            </a:r>
            <a:endParaRPr lang="en-US" dirty="0">
              <a:latin typeface="Times New Roman" pitchFamily="18" charset="0"/>
              <a:cs typeface="Times New Roman" pitchFamily="18" charset="0"/>
            </a:endParaRP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752600"/>
            <a:ext cx="4191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0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11840" cy="1051560"/>
          </a:xfrm>
        </p:spPr>
        <p:txBody>
          <a:bodyPr>
            <a:normAutofit/>
          </a:bodyPr>
          <a:lstStyle/>
          <a:p>
            <a:r>
              <a:rPr lang="en-US" dirty="0" smtClean="0">
                <a:latin typeface="Times New Roman" pitchFamily="18" charset="0"/>
                <a:cs typeface="Times New Roman" pitchFamily="18" charset="0"/>
              </a:rPr>
              <a:t>Thông số kỹ thuật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09600" y="1600200"/>
            <a:ext cx="10911840" cy="4187952"/>
          </a:xfrm>
        </p:spPr>
        <p:txBody>
          <a:bodyPr/>
          <a:lstStyle/>
          <a:p>
            <a:r>
              <a:rPr lang="en-US" dirty="0" smtClean="0">
                <a:latin typeface="Times New Roman" pitchFamily="18" charset="0"/>
                <a:cs typeface="Times New Roman" pitchFamily="18" charset="0"/>
              </a:rPr>
              <a:t>Đặc điểm: có 1 điện trở nhiệt bên trong để bù nhiệt độ.</a:t>
            </a:r>
          </a:p>
          <a:p>
            <a:r>
              <a:rPr lang="en-US" dirty="0" smtClean="0">
                <a:latin typeface="Times New Roman" pitchFamily="18" charset="0"/>
                <a:cs typeface="Times New Roman" pitchFamily="18" charset="0"/>
              </a:rPr>
              <a:t>Tín hiệu đầu ra: 33mV ± 9mV (100% saturation) và &lt; 2mV (0% saturation)</a:t>
            </a:r>
          </a:p>
          <a:p>
            <a:r>
              <a:rPr lang="vi-VN" dirty="0">
                <a:latin typeface="Times New Roman" pitchFamily="18" charset="0"/>
                <a:cs typeface="Times New Roman" pitchFamily="18" charset="0"/>
              </a:rPr>
              <a:t>Độ chính </a:t>
            </a:r>
            <a:r>
              <a:rPr lang="vi-VN" dirty="0" smtClean="0">
                <a:latin typeface="Times New Roman" pitchFamily="18" charset="0"/>
                <a:cs typeface="Times New Roman" pitchFamily="18" charset="0"/>
              </a:rPr>
              <a:t>xác:</a:t>
            </a:r>
            <a:r>
              <a:rPr lang="en-US" dirty="0" smtClean="0">
                <a:latin typeface="Times New Roman" pitchFamily="18" charset="0"/>
                <a:cs typeface="Times New Roman" pitchFamily="18" charset="0"/>
              </a:rPr>
              <a:t> t</a:t>
            </a:r>
            <a:r>
              <a:rPr lang="vi-VN" dirty="0" smtClean="0">
                <a:latin typeface="Times New Roman" pitchFamily="18" charset="0"/>
                <a:cs typeface="Times New Roman" pitchFamily="18" charset="0"/>
              </a:rPr>
              <a:t>ốt </a:t>
            </a:r>
            <a:r>
              <a:rPr lang="vi-VN" dirty="0">
                <a:latin typeface="Times New Roman" pitchFamily="18" charset="0"/>
                <a:cs typeface="Times New Roman" pitchFamily="18" charset="0"/>
              </a:rPr>
              <a:t>hơn ± 2</a:t>
            </a:r>
            <a:r>
              <a:rPr lang="vi-V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giá trị</a:t>
            </a:r>
            <a:r>
              <a:rPr lang="vi-VN" dirty="0" smtClean="0">
                <a:latin typeface="Times New Roman" pitchFamily="18" charset="0"/>
                <a:cs typeface="Times New Roman" pitchFamily="18" charset="0"/>
              </a:rPr>
              <a:t> đọc</a:t>
            </a:r>
            <a:r>
              <a:rPr lang="en-US" dirty="0" smtClean="0">
                <a:latin typeface="Times New Roman" pitchFamily="18" charset="0"/>
                <a:cs typeface="Times New Roman" pitchFamily="18" charset="0"/>
              </a:rPr>
              <a:t> </a:t>
            </a:r>
            <a:r>
              <a:rPr lang="vi-VN" dirty="0" smtClean="0">
                <a:latin typeface="Times New Roman" pitchFamily="18" charset="0"/>
                <a:cs typeface="Times New Roman" pitchFamily="18" charset="0"/>
              </a:rPr>
              <a:t>± </a:t>
            </a:r>
            <a:r>
              <a:rPr lang="vi-VN" dirty="0">
                <a:latin typeface="Times New Roman" pitchFamily="18" charset="0"/>
                <a:cs typeface="Times New Roman" pitchFamily="18" charset="0"/>
              </a:rPr>
              <a:t>1 </a:t>
            </a:r>
            <a:r>
              <a:rPr lang="en-US" dirty="0" smtClean="0">
                <a:latin typeface="Times New Roman" pitchFamily="18" charset="0"/>
                <a:cs typeface="Times New Roman" pitchFamily="18" charset="0"/>
              </a:rPr>
              <a:t>digit</a:t>
            </a:r>
            <a:r>
              <a:rPr lang="vi-VN" dirty="0" smtClean="0">
                <a:latin typeface="Times New Roman" pitchFamily="18" charset="0"/>
                <a:cs typeface="Times New Roman" pitchFamily="18" charset="0"/>
              </a:rPr>
              <a:t> </a:t>
            </a:r>
            <a:r>
              <a:rPr lang="vi-VN" dirty="0">
                <a:latin typeface="Times New Roman" pitchFamily="18" charset="0"/>
                <a:cs typeface="Times New Roman" pitchFamily="18" charset="0"/>
              </a:rPr>
              <a:t>khi nhiệt độ hiệu chuẩn bằng nhiệt độ đo ± 5 </a:t>
            </a:r>
            <a:r>
              <a:rPr lang="vi-VN" dirty="0" smtClean="0">
                <a:latin typeface="Times New Roman" pitchFamily="18" charset="0"/>
                <a:cs typeface="Times New Roman" pitchFamily="18" charset="0"/>
              </a:rPr>
              <a:t>°C</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Thời gian đáp ứng: 5 phút</a:t>
            </a:r>
          </a:p>
          <a:p>
            <a:r>
              <a:rPr lang="en-US" dirty="0" smtClean="0">
                <a:latin typeface="Times New Roman" pitchFamily="18" charset="0"/>
                <a:cs typeface="Times New Roman" pitchFamily="18" charset="0"/>
              </a:rPr>
              <a:t>Cấu tạo của điện cực: anode (Zn), cathode (Ag)</a:t>
            </a:r>
          </a:p>
          <a:p>
            <a:pPr lvl="2"/>
            <a:endParaRPr lang="en-US" dirty="0" smtClean="0">
              <a:latin typeface="Times New Roman" pitchFamily="18" charset="0"/>
              <a:cs typeface="Times New Roman" pitchFamily="18" charset="0"/>
            </a:endParaRPr>
          </a:p>
          <a:p>
            <a:pPr lvl="3"/>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64627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11840" cy="1051560"/>
          </a:xfrm>
        </p:spPr>
        <p:txBody>
          <a:bodyPr/>
          <a:lstStyle/>
          <a:p>
            <a:r>
              <a:rPr lang="en-US" dirty="0" smtClean="0">
                <a:latin typeface="Times New Roman" pitchFamily="18" charset="0"/>
                <a:cs typeface="Times New Roman" pitchFamily="18" charset="0"/>
              </a:rPr>
              <a:t>Thông số kỹ thuật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09600" y="1676400"/>
            <a:ext cx="10911840" cy="4187952"/>
          </a:xfrm>
        </p:spPr>
        <p:txBody>
          <a:bodyPr/>
          <a:lstStyle/>
          <a:p>
            <a:r>
              <a:rPr lang="en-US" dirty="0" smtClean="0">
                <a:latin typeface="Times New Roman" pitchFamily="18" charset="0"/>
                <a:cs typeface="Times New Roman" pitchFamily="18" charset="0"/>
              </a:rPr>
              <a:t>Điều kiện hoạt động: </a:t>
            </a:r>
          </a:p>
          <a:p>
            <a:pPr lvl="1"/>
            <a:r>
              <a:rPr lang="en-US" dirty="0" smtClean="0">
                <a:latin typeface="Times New Roman" pitchFamily="18" charset="0"/>
                <a:cs typeface="Times New Roman" pitchFamily="18" charset="0"/>
              </a:rPr>
              <a:t>Nhiệt độ từ 0 – 50</a:t>
            </a:r>
            <a:r>
              <a:rPr lang="vi-VN" dirty="0">
                <a:latin typeface="Times New Roman" pitchFamily="18" charset="0"/>
                <a:cs typeface="Times New Roman" pitchFamily="18" charset="0"/>
              </a:rPr>
              <a:t> °</a:t>
            </a:r>
            <a:r>
              <a:rPr lang="vi-VN" dirty="0" smtClean="0">
                <a:latin typeface="Times New Roman" pitchFamily="18" charset="0"/>
                <a:cs typeface="Times New Roman" pitchFamily="18" charset="0"/>
              </a:rPr>
              <a:t>C</a:t>
            </a:r>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Áp suất: 0 – 147 </a:t>
            </a:r>
            <a:r>
              <a:rPr lang="en-US" dirty="0" err="1" smtClean="0">
                <a:latin typeface="Times New Roman" pitchFamily="18" charset="0"/>
                <a:cs typeface="Times New Roman" pitchFamily="18" charset="0"/>
              </a:rPr>
              <a:t>atm</a:t>
            </a:r>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Độ sâu tối thiểu: 60 mm</a:t>
            </a:r>
          </a:p>
          <a:p>
            <a:pPr lvl="1"/>
            <a:r>
              <a:rPr lang="en-US" dirty="0" smtClean="0">
                <a:latin typeface="Times New Roman" pitchFamily="18" charset="0"/>
                <a:cs typeface="Times New Roman" pitchFamily="18" charset="0"/>
              </a:rPr>
              <a:t>Lưu lượng nước tối thiểu: 5 cm/s qua màng ngăn</a:t>
            </a:r>
          </a:p>
          <a:p>
            <a:r>
              <a:rPr lang="en-US" dirty="0" smtClean="0">
                <a:latin typeface="Times New Roman" pitchFamily="18" charset="0"/>
                <a:cs typeface="Times New Roman" pitchFamily="18" charset="0"/>
              </a:rPr>
              <a:t>Hiệu chỉnh: trong không khí hoặc trong nước bão hòa không khí.</a:t>
            </a:r>
          </a:p>
          <a:p>
            <a:r>
              <a:rPr lang="en-US" dirty="0" smtClean="0">
                <a:latin typeface="Times New Roman" pitchFamily="18" charset="0"/>
                <a:cs typeface="Times New Roman" pitchFamily="18" charset="0"/>
              </a:rPr>
              <a:t>Nhiệt độ cần bù: tự động bù từ 4 – 40</a:t>
            </a:r>
            <a:r>
              <a:rPr lang="vi-VN" dirty="0">
                <a:latin typeface="Times New Roman" pitchFamily="18" charset="0"/>
                <a:cs typeface="Times New Roman" pitchFamily="18" charset="0"/>
              </a:rPr>
              <a:t> °</a:t>
            </a:r>
            <a:r>
              <a:rPr lang="vi-VN" dirty="0" smtClean="0">
                <a:latin typeface="Times New Roman" pitchFamily="18" charset="0"/>
                <a:cs typeface="Times New Roman" pitchFamily="18" charset="0"/>
              </a:rPr>
              <a:t>C</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Khoảng đo: 0 – 50 ppm </a:t>
            </a:r>
          </a:p>
        </p:txBody>
      </p:sp>
    </p:spTree>
    <p:extLst>
      <p:ext uri="{BB962C8B-B14F-4D97-AF65-F5344CB8AC3E}">
        <p14:creationId xmlns:p14="http://schemas.microsoft.com/office/powerpoint/2010/main" val="3786805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4401" y="1004552"/>
            <a:ext cx="9414456" cy="707886"/>
          </a:xfrm>
          <a:prstGeom prst="rect">
            <a:avLst/>
          </a:prstGeom>
          <a:noFill/>
        </p:spPr>
        <p:txBody>
          <a:bodyPr wrap="square" rtlCol="0">
            <a:spAutoFit/>
          </a:bodyPr>
          <a:lstStyle/>
          <a:p>
            <a:r>
              <a:rPr lang="en-US" sz="4000" dirty="0" smtClean="0"/>
              <a:t>THÔNG TIN CÁC THÀNH VIÊN TRONG NHÓM</a:t>
            </a:r>
            <a:endParaRPr lang="en-US" sz="4000" dirty="0"/>
          </a:p>
        </p:txBody>
      </p:sp>
      <p:graphicFrame>
        <p:nvGraphicFramePr>
          <p:cNvPr id="6" name="Table 5"/>
          <p:cNvGraphicFramePr>
            <a:graphicFrameLocks noGrp="1"/>
          </p:cNvGraphicFramePr>
          <p:nvPr>
            <p:extLst>
              <p:ext uri="{D42A27DB-BD31-4B8C-83A1-F6EECF244321}">
                <p14:modId xmlns:p14="http://schemas.microsoft.com/office/powerpoint/2010/main" val="746377253"/>
              </p:ext>
            </p:extLst>
          </p:nvPr>
        </p:nvGraphicFramePr>
        <p:xfrm>
          <a:off x="1521448" y="2261737"/>
          <a:ext cx="8680361" cy="2829248"/>
        </p:xfrm>
        <a:graphic>
          <a:graphicData uri="http://schemas.openxmlformats.org/drawingml/2006/table">
            <a:tbl>
              <a:tblPr firstRow="1" bandRow="1">
                <a:tableStyleId>{93296810-A885-4BE3-A3E7-6D5BEEA58F35}</a:tableStyleId>
              </a:tblPr>
              <a:tblGrid>
                <a:gridCol w="2893453">
                  <a:extLst>
                    <a:ext uri="{9D8B030D-6E8A-4147-A177-3AD203B41FA5}">
                      <a16:colId xmlns:a16="http://schemas.microsoft.com/office/drawing/2014/main" xmlns="" val="1951684960"/>
                    </a:ext>
                  </a:extLst>
                </a:gridCol>
                <a:gridCol w="3108396">
                  <a:extLst>
                    <a:ext uri="{9D8B030D-6E8A-4147-A177-3AD203B41FA5}">
                      <a16:colId xmlns:a16="http://schemas.microsoft.com/office/drawing/2014/main" xmlns="" val="1985540380"/>
                    </a:ext>
                  </a:extLst>
                </a:gridCol>
                <a:gridCol w="2678512">
                  <a:extLst>
                    <a:ext uri="{9D8B030D-6E8A-4147-A177-3AD203B41FA5}">
                      <a16:colId xmlns:a16="http://schemas.microsoft.com/office/drawing/2014/main" xmlns="" val="2993933528"/>
                    </a:ext>
                  </a:extLst>
                </a:gridCol>
              </a:tblGrid>
              <a:tr h="512768">
                <a:tc>
                  <a:txBody>
                    <a:bodyPr/>
                    <a:lstStyle/>
                    <a:p>
                      <a:pPr algn="ctr"/>
                      <a:r>
                        <a:rPr lang="vi-VN" sz="1600" dirty="0" smtClean="0">
                          <a:solidFill>
                            <a:srgbClr val="C00000"/>
                          </a:solidFill>
                        </a:rPr>
                        <a:t>Họ</a:t>
                      </a:r>
                      <a:r>
                        <a:rPr lang="vi-VN" sz="1600" baseline="0" dirty="0" smtClean="0">
                          <a:solidFill>
                            <a:srgbClr val="C00000"/>
                          </a:solidFill>
                        </a:rPr>
                        <a:t> và tên</a:t>
                      </a:r>
                      <a:endParaRPr lang="en-US" sz="1600" dirty="0">
                        <a:solidFill>
                          <a:srgbClr val="C00000"/>
                        </a:solidFill>
                      </a:endParaRPr>
                    </a:p>
                  </a:txBody>
                  <a:tcPr/>
                </a:tc>
                <a:tc>
                  <a:txBody>
                    <a:bodyPr/>
                    <a:lstStyle/>
                    <a:p>
                      <a:pPr algn="ctr"/>
                      <a:r>
                        <a:rPr lang="vi-VN" sz="1600" dirty="0" smtClean="0">
                          <a:solidFill>
                            <a:srgbClr val="C00000"/>
                          </a:solidFill>
                        </a:rPr>
                        <a:t>Địa</a:t>
                      </a:r>
                      <a:r>
                        <a:rPr lang="vi-VN" sz="1600" baseline="0" dirty="0" smtClean="0">
                          <a:solidFill>
                            <a:srgbClr val="C00000"/>
                          </a:solidFill>
                        </a:rPr>
                        <a:t> chỉ email</a:t>
                      </a:r>
                      <a:endParaRPr lang="en-US" sz="1600" dirty="0">
                        <a:solidFill>
                          <a:srgbClr val="C00000"/>
                        </a:solidFill>
                      </a:endParaRPr>
                    </a:p>
                  </a:txBody>
                  <a:tcPr/>
                </a:tc>
                <a:tc>
                  <a:txBody>
                    <a:bodyPr/>
                    <a:lstStyle/>
                    <a:p>
                      <a:pPr algn="ctr"/>
                      <a:r>
                        <a:rPr lang="vi-VN" sz="1600" dirty="0" smtClean="0">
                          <a:solidFill>
                            <a:srgbClr val="C00000"/>
                          </a:solidFill>
                        </a:rPr>
                        <a:t>SĐT</a:t>
                      </a:r>
                      <a:r>
                        <a:rPr lang="vi-VN" sz="1600" baseline="0" dirty="0" smtClean="0">
                          <a:solidFill>
                            <a:srgbClr val="C00000"/>
                          </a:solidFill>
                        </a:rPr>
                        <a:t> liên lạc</a:t>
                      </a:r>
                      <a:endParaRPr lang="en-US" sz="1600" dirty="0">
                        <a:solidFill>
                          <a:srgbClr val="C00000"/>
                        </a:solidFill>
                      </a:endParaRPr>
                    </a:p>
                  </a:txBody>
                  <a:tcPr/>
                </a:tc>
                <a:extLst>
                  <a:ext uri="{0D108BD9-81ED-4DB2-BD59-A6C34878D82A}">
                    <a16:rowId xmlns:a16="http://schemas.microsoft.com/office/drawing/2014/main" xmlns="" val="633151261"/>
                  </a:ext>
                </a:extLst>
              </a:tr>
              <a:tr h="512768">
                <a:tc>
                  <a:txBody>
                    <a:bodyPr/>
                    <a:lstStyle/>
                    <a:p>
                      <a:r>
                        <a:rPr lang="vi-VN" sz="1600" b="1" dirty="0" smtClean="0"/>
                        <a:t>Nguyễn</a:t>
                      </a:r>
                      <a:r>
                        <a:rPr lang="vi-VN" sz="1600" b="1" baseline="0" dirty="0" smtClean="0"/>
                        <a:t> Chí Hiệp</a:t>
                      </a:r>
                      <a:endParaRPr lang="en-US" sz="1600" b="1" dirty="0"/>
                    </a:p>
                  </a:txBody>
                  <a:tcPr/>
                </a:tc>
                <a:tc>
                  <a:txBody>
                    <a:bodyPr/>
                    <a:lstStyle/>
                    <a:p>
                      <a:r>
                        <a:rPr lang="vi-VN" sz="1600" dirty="0" smtClean="0">
                          <a:hlinkClick r:id="rId2"/>
                        </a:rPr>
                        <a:t>1511073@hcmut.edu.vn</a:t>
                      </a:r>
                      <a:endParaRPr lang="vi-VN" sz="1600" dirty="0" smtClean="0"/>
                    </a:p>
                    <a:p>
                      <a:endParaRPr lang="en-US" sz="1600" dirty="0"/>
                    </a:p>
                  </a:txBody>
                  <a:tcPr/>
                </a:tc>
                <a:tc>
                  <a:txBody>
                    <a:bodyPr/>
                    <a:lstStyle/>
                    <a:p>
                      <a:r>
                        <a:rPr lang="vi-VN" sz="1600" dirty="0" smtClean="0"/>
                        <a:t>01698084457</a:t>
                      </a:r>
                      <a:endParaRPr lang="en-US" sz="1600" dirty="0"/>
                    </a:p>
                  </a:txBody>
                  <a:tcPr/>
                </a:tc>
                <a:extLst>
                  <a:ext uri="{0D108BD9-81ED-4DB2-BD59-A6C34878D82A}">
                    <a16:rowId xmlns:a16="http://schemas.microsoft.com/office/drawing/2014/main" xmlns="" val="668198141"/>
                  </a:ext>
                </a:extLst>
              </a:tr>
              <a:tr h="512768">
                <a:tc>
                  <a:txBody>
                    <a:bodyPr/>
                    <a:lstStyle/>
                    <a:p>
                      <a:r>
                        <a:rPr lang="vi-VN" sz="1600" b="1" dirty="0" smtClean="0"/>
                        <a:t>Trần</a:t>
                      </a:r>
                      <a:r>
                        <a:rPr lang="vi-VN" sz="1600" b="1" baseline="0" dirty="0" smtClean="0"/>
                        <a:t> Nguyễn Khiêm</a:t>
                      </a:r>
                      <a:endParaRPr lang="en-US" sz="1600" b="1" dirty="0"/>
                    </a:p>
                  </a:txBody>
                  <a:tcPr/>
                </a:tc>
                <a:tc>
                  <a:txBody>
                    <a:bodyPr/>
                    <a:lstStyle/>
                    <a:p>
                      <a:r>
                        <a:rPr lang="vi-VN" sz="1600" dirty="0" smtClean="0">
                          <a:hlinkClick r:id="rId3"/>
                        </a:rPr>
                        <a:t>1511554@hcmut.edu.vn</a:t>
                      </a:r>
                      <a:endParaRPr lang="vi-VN" sz="1600" dirty="0" smtClean="0"/>
                    </a:p>
                    <a:p>
                      <a:endParaRPr lang="en-US" sz="1600" dirty="0"/>
                    </a:p>
                  </a:txBody>
                  <a:tcPr/>
                </a:tc>
                <a:tc>
                  <a:txBody>
                    <a:bodyPr/>
                    <a:lstStyle/>
                    <a:p>
                      <a:r>
                        <a:rPr lang="vi-VN" sz="1600" dirty="0" smtClean="0"/>
                        <a:t>01267252498</a:t>
                      </a:r>
                      <a:endParaRPr lang="en-US" sz="1600" dirty="0"/>
                    </a:p>
                  </a:txBody>
                  <a:tcPr/>
                </a:tc>
                <a:extLst>
                  <a:ext uri="{0D108BD9-81ED-4DB2-BD59-A6C34878D82A}">
                    <a16:rowId xmlns:a16="http://schemas.microsoft.com/office/drawing/2014/main" xmlns="" val="1940961008"/>
                  </a:ext>
                </a:extLst>
              </a:tr>
              <a:tr h="564167">
                <a:tc>
                  <a:txBody>
                    <a:bodyPr/>
                    <a:lstStyle/>
                    <a:p>
                      <a:r>
                        <a:rPr lang="vi-VN" sz="1600" b="1" dirty="0" smtClean="0"/>
                        <a:t>Trần</a:t>
                      </a:r>
                      <a:r>
                        <a:rPr lang="vi-VN" sz="1600" b="1" baseline="0" dirty="0" smtClean="0"/>
                        <a:t> Văn Khánh</a:t>
                      </a:r>
                      <a:endParaRPr lang="en-US" sz="1600" b="1" dirty="0"/>
                    </a:p>
                  </a:txBody>
                  <a:tcPr/>
                </a:tc>
                <a:tc>
                  <a:txBody>
                    <a:bodyPr/>
                    <a:lstStyle/>
                    <a:p>
                      <a:r>
                        <a:rPr lang="vi-VN" sz="1600" dirty="0" smtClean="0">
                          <a:hlinkClick r:id="rId4"/>
                        </a:rPr>
                        <a:t>1511525@hcmut.edu.vn</a:t>
                      </a:r>
                      <a:endParaRPr lang="vi-VN" sz="1600" dirty="0" smtClean="0"/>
                    </a:p>
                    <a:p>
                      <a:endParaRPr lang="vi-VN" sz="1600" dirty="0" smtClean="0"/>
                    </a:p>
                  </a:txBody>
                  <a:tcPr/>
                </a:tc>
                <a:tc>
                  <a:txBody>
                    <a:bodyPr/>
                    <a:lstStyle/>
                    <a:p>
                      <a:r>
                        <a:rPr lang="vi-VN" sz="1600" b="0" i="0" kern="1200" dirty="0" smtClean="0">
                          <a:solidFill>
                            <a:schemeClr val="dk1"/>
                          </a:solidFill>
                          <a:effectLst/>
                          <a:latin typeface="+mn-lt"/>
                          <a:ea typeface="+mn-ea"/>
                          <a:cs typeface="+mn-cs"/>
                        </a:rPr>
                        <a:t>01684857615</a:t>
                      </a:r>
                      <a:endParaRPr lang="en-US" sz="1600" dirty="0"/>
                    </a:p>
                  </a:txBody>
                  <a:tcPr/>
                </a:tc>
                <a:extLst>
                  <a:ext uri="{0D108BD9-81ED-4DB2-BD59-A6C34878D82A}">
                    <a16:rowId xmlns:a16="http://schemas.microsoft.com/office/drawing/2014/main" xmlns="" val="1596152518"/>
                  </a:ext>
                </a:extLst>
              </a:tr>
              <a:tr h="504979">
                <a:tc>
                  <a:txBody>
                    <a:bodyPr/>
                    <a:lstStyle/>
                    <a:p>
                      <a:r>
                        <a:rPr lang="vi-VN" sz="1600" b="1" dirty="0" smtClean="0"/>
                        <a:t>Trương</a:t>
                      </a:r>
                      <a:r>
                        <a:rPr lang="vi-VN" sz="1600" b="1" baseline="0" dirty="0" smtClean="0"/>
                        <a:t> Võ Trường Giang</a:t>
                      </a:r>
                      <a:endParaRPr lang="en-US" sz="1600" b="1" dirty="0"/>
                    </a:p>
                  </a:txBody>
                  <a:tcPr/>
                </a:tc>
                <a:tc>
                  <a:txBody>
                    <a:bodyPr/>
                    <a:lstStyle/>
                    <a:p>
                      <a:r>
                        <a:rPr lang="vi-VN" sz="1600" dirty="0" smtClean="0">
                          <a:hlinkClick r:id="rId5"/>
                        </a:rPr>
                        <a:t>giangbk2603@gmail.com</a:t>
                      </a:r>
                      <a:endParaRPr lang="vi-VN" sz="1600" dirty="0" smtClean="0"/>
                    </a:p>
                    <a:p>
                      <a:endParaRPr lang="en-US" sz="1600" dirty="0"/>
                    </a:p>
                  </a:txBody>
                  <a:tcPr/>
                </a:tc>
                <a:tc>
                  <a:txBody>
                    <a:bodyPr/>
                    <a:lstStyle/>
                    <a:p>
                      <a:r>
                        <a:rPr lang="vi-VN" sz="1600" dirty="0" smtClean="0"/>
                        <a:t>0981663102</a:t>
                      </a:r>
                      <a:endParaRPr lang="en-US" sz="1600" dirty="0"/>
                    </a:p>
                  </a:txBody>
                  <a:tcPr/>
                </a:tc>
                <a:extLst>
                  <a:ext uri="{0D108BD9-81ED-4DB2-BD59-A6C34878D82A}">
                    <a16:rowId xmlns:a16="http://schemas.microsoft.com/office/drawing/2014/main" xmlns="" val="1353239581"/>
                  </a:ext>
                </a:extLst>
              </a:tr>
            </a:tbl>
          </a:graphicData>
        </a:graphic>
      </p:graphicFrame>
    </p:spTree>
    <p:extLst>
      <p:ext uri="{BB962C8B-B14F-4D97-AF65-F5344CB8AC3E}">
        <p14:creationId xmlns:p14="http://schemas.microsoft.com/office/powerpoint/2010/main" val="889813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11840" cy="1051560"/>
          </a:xfrm>
        </p:spPr>
        <p:txBody>
          <a:bodyPr/>
          <a:lstStyle/>
          <a:p>
            <a:r>
              <a:rPr lang="en-US" dirty="0" smtClean="0">
                <a:latin typeface="Times New Roman" pitchFamily="18" charset="0"/>
                <a:cs typeface="Times New Roman" pitchFamily="18" charset="0"/>
              </a:rPr>
              <a:t>Nguyên lý hoạt động</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711200" y="1600200"/>
            <a:ext cx="10911840" cy="4187952"/>
          </a:xfrm>
        </p:spPr>
        <p:txBody>
          <a:bodyPr/>
          <a:lstStyle/>
          <a:p>
            <a:r>
              <a:rPr lang="vi-VN" dirty="0">
                <a:latin typeface="Times New Roman" pitchFamily="18" charset="0"/>
                <a:cs typeface="Times New Roman" pitchFamily="18" charset="0"/>
              </a:rPr>
              <a:t>Oxy khuếch tán qua màng của CS511 lên một cực âm tạo ra phản ứng hóa học. Một dòng điện được tạo ra bởi phản ứng này, được chuyển đổi từ microamps sang millivolts bởi </a:t>
            </a:r>
            <a:r>
              <a:rPr lang="en-US" dirty="0" smtClean="0">
                <a:latin typeface="Times New Roman" pitchFamily="18" charset="0"/>
                <a:cs typeface="Times New Roman" pitchFamily="18" charset="0"/>
              </a:rPr>
              <a:t>thermistor bên trong</a:t>
            </a:r>
            <a:r>
              <a:rPr lang="vi-V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a:t>
            </a:r>
            <a:r>
              <a:rPr lang="vi-VN" dirty="0" smtClean="0">
                <a:latin typeface="Times New Roman" pitchFamily="18" charset="0"/>
                <a:cs typeface="Times New Roman" pitchFamily="18" charset="0"/>
              </a:rPr>
              <a:t>hermistor </a:t>
            </a:r>
            <a:r>
              <a:rPr lang="en-US" dirty="0" smtClean="0">
                <a:latin typeface="Times New Roman" pitchFamily="18" charset="0"/>
                <a:cs typeface="Times New Roman" pitchFamily="18" charset="0"/>
              </a:rPr>
              <a:t>là một điện trở có trở kháng thay đổi theo nhiệt độ. Nó giúp</a:t>
            </a:r>
            <a:r>
              <a:rPr lang="vi-VN" dirty="0" smtClean="0">
                <a:latin typeface="Times New Roman" pitchFamily="18" charset="0"/>
                <a:cs typeface="Times New Roman" pitchFamily="18" charset="0"/>
              </a:rPr>
              <a:t> bù </a:t>
            </a:r>
            <a:r>
              <a:rPr lang="vi-VN" dirty="0">
                <a:latin typeface="Times New Roman" pitchFamily="18" charset="0"/>
                <a:cs typeface="Times New Roman" pitchFamily="18" charset="0"/>
              </a:rPr>
              <a:t>nhiệt độ tự </a:t>
            </a:r>
            <a:r>
              <a:rPr lang="vi-VN" dirty="0"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cho cảm biến dựa trên quan hệ </a:t>
            </a:r>
            <a:r>
              <a:rPr lang="el-GR" dirty="0" smtClean="0">
                <a:latin typeface="Times New Roman" pitchFamily="18" charset="0"/>
                <a:cs typeface="Times New Roman" pitchFamily="18" charset="0"/>
              </a:rPr>
              <a:t>Δ</a:t>
            </a:r>
            <a:r>
              <a:rPr lang="en-US" dirty="0" smtClean="0">
                <a:latin typeface="Times New Roman" pitchFamily="18" charset="0"/>
                <a:cs typeface="Times New Roman" pitchFamily="18" charset="0"/>
              </a:rPr>
              <a:t>R = k </a:t>
            </a:r>
            <a:r>
              <a:rPr lang="el-GR" dirty="0" smtClean="0">
                <a:latin typeface="Times New Roman" pitchFamily="18" charset="0"/>
                <a:cs typeface="Times New Roman" pitchFamily="18" charset="0"/>
              </a:rPr>
              <a:t>Δ</a:t>
            </a:r>
            <a:r>
              <a:rPr lang="en-US" dirty="0" smtClean="0">
                <a:latin typeface="Times New Roman" pitchFamily="18" charset="0"/>
                <a:cs typeface="Times New Roman" pitchFamily="18" charset="0"/>
              </a:rPr>
              <a:t>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297743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26773" y="452671"/>
            <a:ext cx="7250619" cy="1440161"/>
          </a:xfrm>
        </p:spPr>
        <p:txBody>
          <a:bodyPr/>
          <a:lstStyle/>
          <a:p>
            <a:pPr algn="ctr"/>
            <a:r>
              <a:rPr lang="en-US" altLang="ko-KR" dirty="0" smtClean="0">
                <a:solidFill>
                  <a:srgbClr val="FF0000"/>
                </a:solidFill>
                <a:ea typeface="맑은 고딕" pitchFamily="50" charset="-127"/>
              </a:rPr>
              <a:t>TÌM HIỂU </a:t>
            </a:r>
          </a:p>
          <a:p>
            <a:pPr algn="ctr"/>
            <a:r>
              <a:rPr lang="en-US" altLang="ko-KR" dirty="0" smtClean="0">
                <a:solidFill>
                  <a:srgbClr val="FF0000"/>
                </a:solidFill>
                <a:ea typeface="맑은 고딕" pitchFamily="50" charset="-127"/>
              </a:rPr>
              <a:t>CẢM BIẾN PH</a:t>
            </a:r>
            <a:endParaRPr lang="en-US" altLang="ko-KR" dirty="0">
              <a:solidFill>
                <a:srgbClr val="FF0000"/>
              </a:solidFill>
              <a:ea typeface="맑은 고딕" pitchFamily="50" charset="-127"/>
            </a:endParaRPr>
          </a:p>
        </p:txBody>
      </p:sp>
      <p:sp>
        <p:nvSpPr>
          <p:cNvPr id="4" name="Text Placeholder 3"/>
          <p:cNvSpPr>
            <a:spLocks noGrp="1"/>
          </p:cNvSpPr>
          <p:nvPr>
            <p:ph type="body" sz="quarter" idx="11"/>
          </p:nvPr>
        </p:nvSpPr>
        <p:spPr>
          <a:xfrm>
            <a:off x="7178634" y="6117299"/>
            <a:ext cx="3237847" cy="576064"/>
          </a:xfrm>
        </p:spPr>
        <p:txBody>
          <a:bodyPr/>
          <a:lstStyle/>
          <a:p>
            <a:pPr algn="ctr">
              <a:defRPr/>
            </a:pPr>
            <a:r>
              <a:rPr lang="en-US" altLang="ko-KR" sz="2400" b="1" dirty="0" err="1">
                <a:solidFill>
                  <a:srgbClr val="FF0000"/>
                </a:solidFill>
              </a:rPr>
              <a:t>Cảm</a:t>
            </a:r>
            <a:r>
              <a:rPr lang="en-US" altLang="ko-KR" sz="2400" b="1" dirty="0">
                <a:solidFill>
                  <a:srgbClr val="FF0000"/>
                </a:solidFill>
              </a:rPr>
              <a:t> </a:t>
            </a:r>
            <a:r>
              <a:rPr lang="en-US" altLang="ko-KR" sz="2400" b="1" dirty="0" err="1">
                <a:solidFill>
                  <a:srgbClr val="FF0000"/>
                </a:solidFill>
              </a:rPr>
              <a:t>biến</a:t>
            </a:r>
            <a:r>
              <a:rPr lang="en-US" altLang="ko-KR" sz="2400" b="1" dirty="0">
                <a:solidFill>
                  <a:srgbClr val="FF0000"/>
                </a:solidFill>
              </a:rPr>
              <a:t> pH E-201C</a:t>
            </a:r>
            <a:endParaRPr lang="en-US" altLang="ko-KR" sz="2400" b="1" dirty="0">
              <a:solidFill>
                <a:srgbClr val="FF0000"/>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092" t="25917" r="5448" b="14324"/>
          <a:stretch/>
        </p:blipFill>
        <p:spPr>
          <a:xfrm>
            <a:off x="5615948" y="1988841"/>
            <a:ext cx="6272269" cy="384042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80819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023660" y="644692"/>
            <a:ext cx="9168341" cy="768085"/>
          </a:xfrm>
          <a:prstGeom prst="rect">
            <a:avLst/>
          </a:prstGeom>
        </p:spPr>
        <p:txBody>
          <a:bodyPr lIns="121912" tIns="60956" rIns="121912" bIns="60956"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4800" b="1" dirty="0">
                <a:solidFill>
                  <a:srgbClr val="4784A1"/>
                </a:solidFill>
                <a:cs typeface="Arial" pitchFamily="34" charset="0"/>
              </a:rPr>
              <a:t>pH sensor  E-201C</a:t>
            </a:r>
          </a:p>
        </p:txBody>
      </p:sp>
      <p:sp>
        <p:nvSpPr>
          <p:cNvPr id="4" name="Rounded Rectangle 3"/>
          <p:cNvSpPr/>
          <p:nvPr/>
        </p:nvSpPr>
        <p:spPr>
          <a:xfrm>
            <a:off x="1967543" y="2110254"/>
            <a:ext cx="1056116" cy="883367"/>
          </a:xfrm>
          <a:prstGeom prst="roundRect">
            <a:avLst>
              <a:gd name="adj" fmla="val 10715"/>
            </a:avLst>
          </a:prstGeom>
          <a:solidFill>
            <a:schemeClr val="accent4"/>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5" name="Rounded Rectangle 4"/>
          <p:cNvSpPr/>
          <p:nvPr/>
        </p:nvSpPr>
        <p:spPr>
          <a:xfrm>
            <a:off x="2065895" y="2192513"/>
            <a:ext cx="859415" cy="718840"/>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6" name="TextBox 5"/>
          <p:cNvSpPr txBox="1"/>
          <p:nvPr/>
        </p:nvSpPr>
        <p:spPr>
          <a:xfrm>
            <a:off x="2084930" y="2244161"/>
            <a:ext cx="821345" cy="615553"/>
          </a:xfrm>
          <a:prstGeom prst="rect">
            <a:avLst/>
          </a:prstGeom>
          <a:noFill/>
        </p:spPr>
        <p:txBody>
          <a:bodyPr wrap="square" lIns="121912" tIns="60956" rIns="121912" bIns="60956" rtlCol="0" anchor="ctr">
            <a:spAutoFit/>
          </a:bodyPr>
          <a:lstStyle/>
          <a:p>
            <a:pPr algn="ctr" defTabSz="1219110" latinLnBrk="1"/>
            <a:r>
              <a:rPr lang="en-US" altLang="ko-KR" sz="3200" b="1" dirty="0">
                <a:solidFill>
                  <a:srgbClr val="4784A1"/>
                </a:solidFill>
                <a:cs typeface="Arial" pitchFamily="34" charset="0"/>
              </a:rPr>
              <a:t>01</a:t>
            </a:r>
            <a:endParaRPr lang="ko-KR" altLang="en-US" sz="3200" b="1" dirty="0">
              <a:solidFill>
                <a:srgbClr val="4784A1"/>
              </a:solidFill>
              <a:cs typeface="Arial" pitchFamily="34" charset="0"/>
            </a:endParaRPr>
          </a:p>
        </p:txBody>
      </p:sp>
      <p:sp>
        <p:nvSpPr>
          <p:cNvPr id="16" name="Rounded Rectangle 15"/>
          <p:cNvSpPr/>
          <p:nvPr/>
        </p:nvSpPr>
        <p:spPr>
          <a:xfrm>
            <a:off x="3645527" y="2110254"/>
            <a:ext cx="6866967" cy="883367"/>
          </a:xfrm>
          <a:prstGeom prst="roundRect">
            <a:avLst>
              <a:gd name="adj" fmla="val 10715"/>
            </a:avLst>
          </a:prstGeom>
          <a:solidFill>
            <a:schemeClr val="accent4"/>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17" name="Rounded Rectangle 16"/>
          <p:cNvSpPr/>
          <p:nvPr/>
        </p:nvSpPr>
        <p:spPr>
          <a:xfrm>
            <a:off x="3754874" y="2192517"/>
            <a:ext cx="6648273" cy="718841"/>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9" name="TextBox 10"/>
          <p:cNvSpPr txBox="1"/>
          <p:nvPr/>
        </p:nvSpPr>
        <p:spPr bwMode="auto">
          <a:xfrm>
            <a:off x="4012520" y="2305712"/>
            <a:ext cx="3427633" cy="400101"/>
          </a:xfrm>
          <a:prstGeom prst="rect">
            <a:avLst/>
          </a:prstGeom>
          <a:noFill/>
          <a:effectLst/>
        </p:spPr>
        <p:txBody>
          <a:bodyPr wrap="square" lIns="121912" tIns="60956" rIns="121912" bIns="60956">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smtClean="0">
                <a:solidFill>
                  <a:srgbClr val="4784A1"/>
                </a:solidFill>
                <a:cs typeface="Arial" pitchFamily="34" charset="0"/>
              </a:rPr>
              <a:t>Khái</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quát</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về</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độ</a:t>
            </a:r>
            <a:r>
              <a:rPr lang="en-US" altLang="ko-KR" b="1" dirty="0" smtClean="0">
                <a:solidFill>
                  <a:srgbClr val="4784A1"/>
                </a:solidFill>
                <a:cs typeface="Arial" pitchFamily="34" charset="0"/>
              </a:rPr>
              <a:t> pH</a:t>
            </a:r>
            <a:endParaRPr lang="en-US" altLang="ko-KR" b="1" dirty="0">
              <a:solidFill>
                <a:srgbClr val="4784A1"/>
              </a:solidFill>
              <a:cs typeface="Arial" pitchFamily="34" charset="0"/>
            </a:endParaRPr>
          </a:p>
        </p:txBody>
      </p:sp>
      <p:sp>
        <p:nvSpPr>
          <p:cNvPr id="36" name="Rounded Rectangle 35"/>
          <p:cNvSpPr/>
          <p:nvPr/>
        </p:nvSpPr>
        <p:spPr>
          <a:xfrm>
            <a:off x="1967543" y="3196213"/>
            <a:ext cx="1056116" cy="883367"/>
          </a:xfrm>
          <a:prstGeom prst="roundRect">
            <a:avLst>
              <a:gd name="adj" fmla="val 10715"/>
            </a:avLst>
          </a:prstGeom>
          <a:solidFill>
            <a:schemeClr val="accent3"/>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37" name="Rounded Rectangle 36"/>
          <p:cNvSpPr/>
          <p:nvPr/>
        </p:nvSpPr>
        <p:spPr>
          <a:xfrm>
            <a:off x="2065895" y="3278472"/>
            <a:ext cx="859415" cy="718840"/>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38" name="TextBox 37"/>
          <p:cNvSpPr txBox="1"/>
          <p:nvPr/>
        </p:nvSpPr>
        <p:spPr>
          <a:xfrm>
            <a:off x="2084930" y="3330120"/>
            <a:ext cx="821345" cy="615553"/>
          </a:xfrm>
          <a:prstGeom prst="rect">
            <a:avLst/>
          </a:prstGeom>
          <a:noFill/>
        </p:spPr>
        <p:txBody>
          <a:bodyPr wrap="square" lIns="121912" tIns="60956" rIns="121912" bIns="60956" rtlCol="0" anchor="ctr">
            <a:spAutoFit/>
          </a:bodyPr>
          <a:lstStyle/>
          <a:p>
            <a:pPr algn="ctr" defTabSz="1219110" latinLnBrk="1"/>
            <a:r>
              <a:rPr lang="en-US" altLang="ko-KR" sz="3200" b="1" dirty="0">
                <a:solidFill>
                  <a:srgbClr val="4784A1"/>
                </a:solidFill>
                <a:cs typeface="Arial" pitchFamily="34" charset="0"/>
              </a:rPr>
              <a:t>02</a:t>
            </a:r>
            <a:endParaRPr lang="ko-KR" altLang="en-US" sz="3200" b="1" dirty="0">
              <a:solidFill>
                <a:srgbClr val="4784A1"/>
              </a:solidFill>
              <a:cs typeface="Arial" pitchFamily="34" charset="0"/>
            </a:endParaRPr>
          </a:p>
        </p:txBody>
      </p:sp>
      <p:sp>
        <p:nvSpPr>
          <p:cNvPr id="39" name="Rounded Rectangle 38"/>
          <p:cNvSpPr/>
          <p:nvPr/>
        </p:nvSpPr>
        <p:spPr>
          <a:xfrm>
            <a:off x="3645527" y="3196213"/>
            <a:ext cx="6866967" cy="883367"/>
          </a:xfrm>
          <a:prstGeom prst="roundRect">
            <a:avLst>
              <a:gd name="adj" fmla="val 10715"/>
            </a:avLst>
          </a:prstGeom>
          <a:solidFill>
            <a:schemeClr val="accent3"/>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40" name="Rounded Rectangle 39"/>
          <p:cNvSpPr/>
          <p:nvPr/>
        </p:nvSpPr>
        <p:spPr>
          <a:xfrm>
            <a:off x="3754874" y="3278476"/>
            <a:ext cx="6648273" cy="718841"/>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42" name="TextBox 10"/>
          <p:cNvSpPr txBox="1"/>
          <p:nvPr/>
        </p:nvSpPr>
        <p:spPr bwMode="auto">
          <a:xfrm>
            <a:off x="3947131" y="3391674"/>
            <a:ext cx="6375316" cy="400101"/>
          </a:xfrm>
          <a:prstGeom prst="rect">
            <a:avLst/>
          </a:prstGeom>
          <a:noFill/>
          <a:effectLst/>
        </p:spPr>
        <p:txBody>
          <a:bodyPr wrap="square" lIns="121912" tIns="60956" rIns="121912" bIns="60956">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smtClean="0">
                <a:solidFill>
                  <a:srgbClr val="4784A1"/>
                </a:solidFill>
                <a:cs typeface="Arial" pitchFamily="34" charset="0"/>
              </a:rPr>
              <a:t>Cấu</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tạo</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của</a:t>
            </a:r>
            <a:r>
              <a:rPr lang="en-US" altLang="ko-KR" b="1" dirty="0" smtClean="0">
                <a:solidFill>
                  <a:srgbClr val="4784A1"/>
                </a:solidFill>
                <a:cs typeface="Arial" pitchFamily="34" charset="0"/>
              </a:rPr>
              <a:t> pH sensor </a:t>
            </a:r>
            <a:endParaRPr lang="en-US" altLang="ko-KR" b="1" dirty="0">
              <a:solidFill>
                <a:srgbClr val="4784A1"/>
              </a:solidFill>
              <a:cs typeface="Arial" pitchFamily="34" charset="0"/>
            </a:endParaRPr>
          </a:p>
        </p:txBody>
      </p:sp>
      <p:sp>
        <p:nvSpPr>
          <p:cNvPr id="44" name="Rounded Rectangle 43"/>
          <p:cNvSpPr/>
          <p:nvPr/>
        </p:nvSpPr>
        <p:spPr>
          <a:xfrm>
            <a:off x="1967543" y="4282171"/>
            <a:ext cx="1056116" cy="883367"/>
          </a:xfrm>
          <a:prstGeom prst="roundRect">
            <a:avLst>
              <a:gd name="adj" fmla="val 10715"/>
            </a:avLst>
          </a:prstGeom>
          <a:solidFill>
            <a:schemeClr val="accent2"/>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45" name="Rounded Rectangle 44"/>
          <p:cNvSpPr/>
          <p:nvPr/>
        </p:nvSpPr>
        <p:spPr>
          <a:xfrm>
            <a:off x="2065895" y="4364431"/>
            <a:ext cx="859415" cy="718840"/>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46" name="TextBox 45"/>
          <p:cNvSpPr txBox="1"/>
          <p:nvPr/>
        </p:nvSpPr>
        <p:spPr>
          <a:xfrm>
            <a:off x="2084930" y="4416078"/>
            <a:ext cx="821345" cy="615553"/>
          </a:xfrm>
          <a:prstGeom prst="rect">
            <a:avLst/>
          </a:prstGeom>
          <a:noFill/>
        </p:spPr>
        <p:txBody>
          <a:bodyPr wrap="square" lIns="121912" tIns="60956" rIns="121912" bIns="60956" rtlCol="0" anchor="ctr">
            <a:spAutoFit/>
          </a:bodyPr>
          <a:lstStyle/>
          <a:p>
            <a:pPr algn="ctr" defTabSz="1219110" latinLnBrk="1"/>
            <a:r>
              <a:rPr lang="en-US" altLang="ko-KR" sz="3200" b="1" dirty="0">
                <a:solidFill>
                  <a:srgbClr val="4784A1"/>
                </a:solidFill>
                <a:cs typeface="Arial" pitchFamily="34" charset="0"/>
              </a:rPr>
              <a:t>03</a:t>
            </a:r>
            <a:endParaRPr lang="ko-KR" altLang="en-US" sz="3200" b="1" dirty="0">
              <a:solidFill>
                <a:srgbClr val="4784A1"/>
              </a:solidFill>
              <a:cs typeface="Arial" pitchFamily="34" charset="0"/>
            </a:endParaRPr>
          </a:p>
        </p:txBody>
      </p:sp>
      <p:sp>
        <p:nvSpPr>
          <p:cNvPr id="47" name="Rounded Rectangle 46"/>
          <p:cNvSpPr/>
          <p:nvPr/>
        </p:nvSpPr>
        <p:spPr>
          <a:xfrm>
            <a:off x="3645527" y="4282171"/>
            <a:ext cx="6866967" cy="883367"/>
          </a:xfrm>
          <a:prstGeom prst="roundRect">
            <a:avLst>
              <a:gd name="adj" fmla="val 10715"/>
            </a:avLst>
          </a:prstGeom>
          <a:solidFill>
            <a:schemeClr val="accent2"/>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48" name="Rounded Rectangle 47"/>
          <p:cNvSpPr/>
          <p:nvPr/>
        </p:nvSpPr>
        <p:spPr>
          <a:xfrm>
            <a:off x="3754874" y="4364434"/>
            <a:ext cx="6648273" cy="718841"/>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50" name="TextBox 10"/>
          <p:cNvSpPr txBox="1"/>
          <p:nvPr/>
        </p:nvSpPr>
        <p:spPr bwMode="auto">
          <a:xfrm>
            <a:off x="3926227" y="4518666"/>
            <a:ext cx="6375316" cy="400101"/>
          </a:xfrm>
          <a:prstGeom prst="rect">
            <a:avLst/>
          </a:prstGeom>
          <a:noFill/>
          <a:effectLst/>
        </p:spPr>
        <p:txBody>
          <a:bodyPr wrap="square" lIns="121912" tIns="60956" rIns="121912" bIns="60956">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smtClean="0">
                <a:solidFill>
                  <a:srgbClr val="4784A1"/>
                </a:solidFill>
                <a:cs typeface="Arial" pitchFamily="34" charset="0"/>
              </a:rPr>
              <a:t>Nguyên</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lý</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hoạt</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động</a:t>
            </a:r>
            <a:r>
              <a:rPr lang="en-US" altLang="ko-KR" b="1" dirty="0" smtClean="0">
                <a:solidFill>
                  <a:srgbClr val="4784A1"/>
                </a:solidFill>
                <a:cs typeface="Arial" pitchFamily="34" charset="0"/>
              </a:rPr>
              <a:t> pH sensor </a:t>
            </a:r>
            <a:endParaRPr lang="en-US" altLang="ko-KR" b="1" dirty="0">
              <a:solidFill>
                <a:srgbClr val="4784A1"/>
              </a:solidFill>
              <a:cs typeface="Arial" pitchFamily="34" charset="0"/>
            </a:endParaRPr>
          </a:p>
        </p:txBody>
      </p:sp>
      <p:sp>
        <p:nvSpPr>
          <p:cNvPr id="52" name="Rounded Rectangle 51"/>
          <p:cNvSpPr/>
          <p:nvPr/>
        </p:nvSpPr>
        <p:spPr>
          <a:xfrm>
            <a:off x="1967543" y="5368130"/>
            <a:ext cx="1056116" cy="883367"/>
          </a:xfrm>
          <a:prstGeom prst="roundRect">
            <a:avLst>
              <a:gd name="adj" fmla="val 10715"/>
            </a:avLst>
          </a:prstGeom>
          <a:solidFill>
            <a:schemeClr val="accent1"/>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53" name="Rounded Rectangle 52"/>
          <p:cNvSpPr/>
          <p:nvPr/>
        </p:nvSpPr>
        <p:spPr>
          <a:xfrm>
            <a:off x="2065895" y="5450389"/>
            <a:ext cx="859415" cy="718840"/>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54" name="TextBox 53"/>
          <p:cNvSpPr txBox="1"/>
          <p:nvPr/>
        </p:nvSpPr>
        <p:spPr>
          <a:xfrm>
            <a:off x="2084930" y="5502037"/>
            <a:ext cx="821345" cy="615553"/>
          </a:xfrm>
          <a:prstGeom prst="rect">
            <a:avLst/>
          </a:prstGeom>
          <a:noFill/>
        </p:spPr>
        <p:txBody>
          <a:bodyPr wrap="square" lIns="121912" tIns="60956" rIns="121912" bIns="60956" rtlCol="0" anchor="ctr">
            <a:spAutoFit/>
          </a:bodyPr>
          <a:lstStyle/>
          <a:p>
            <a:pPr algn="ctr" defTabSz="1219110" latinLnBrk="1"/>
            <a:r>
              <a:rPr lang="en-US" altLang="ko-KR" sz="3200" b="1" dirty="0">
                <a:solidFill>
                  <a:srgbClr val="4784A1"/>
                </a:solidFill>
                <a:cs typeface="Arial" pitchFamily="34" charset="0"/>
              </a:rPr>
              <a:t>04</a:t>
            </a:r>
            <a:endParaRPr lang="ko-KR" altLang="en-US" sz="3200" b="1" dirty="0">
              <a:solidFill>
                <a:srgbClr val="4784A1"/>
              </a:solidFill>
              <a:cs typeface="Arial" pitchFamily="34" charset="0"/>
            </a:endParaRPr>
          </a:p>
        </p:txBody>
      </p:sp>
      <p:sp>
        <p:nvSpPr>
          <p:cNvPr id="55" name="Rounded Rectangle 54"/>
          <p:cNvSpPr/>
          <p:nvPr/>
        </p:nvSpPr>
        <p:spPr>
          <a:xfrm>
            <a:off x="3645527" y="5368130"/>
            <a:ext cx="6866967" cy="883367"/>
          </a:xfrm>
          <a:prstGeom prst="roundRect">
            <a:avLst>
              <a:gd name="adj" fmla="val 10715"/>
            </a:avLst>
          </a:prstGeom>
          <a:solidFill>
            <a:schemeClr val="accent1"/>
          </a:solidFill>
          <a:ln>
            <a:noFill/>
          </a:ln>
          <a:effectLst>
            <a:outerShdw blurRad="50800" dist="38100" dir="5400000" algn="ctr" rotWithShape="0">
              <a:srgbClr val="000000">
                <a:alpha val="43000"/>
              </a:srgbClr>
            </a:outerShdw>
          </a:effectLst>
        </p:spPr>
        <p:txBody>
          <a:bodyPr vert="horz" wrap="square" lIns="121912" tIns="60956" rIns="121912" bIns="60956" numCol="1" anchor="t" anchorCtr="0" compatLnSpc="1">
            <a:prstTxWarp prst="textNoShape">
              <a:avLst/>
            </a:prstTxWarp>
          </a:bodyPr>
          <a:lstStyle/>
          <a:p>
            <a:pPr defTabSz="1219110" latinLnBrk="1"/>
            <a:endParaRPr lang="ko-KR" altLang="en-US">
              <a:solidFill>
                <a:prstClr val="black"/>
              </a:solidFill>
            </a:endParaRPr>
          </a:p>
        </p:txBody>
      </p:sp>
      <p:sp>
        <p:nvSpPr>
          <p:cNvPr id="56" name="Rounded Rectangle 55"/>
          <p:cNvSpPr/>
          <p:nvPr/>
        </p:nvSpPr>
        <p:spPr>
          <a:xfrm>
            <a:off x="3754874" y="5450393"/>
            <a:ext cx="6648273" cy="718841"/>
          </a:xfrm>
          <a:prstGeom prst="roundRect">
            <a:avLst>
              <a:gd name="adj" fmla="val 10715"/>
            </a:avLst>
          </a:prstGeom>
          <a:gradFill flip="none" rotWithShape="1">
            <a:gsLst>
              <a:gs pos="0">
                <a:schemeClr val="bg1">
                  <a:lumMod val="92000"/>
                </a:schemeClr>
              </a:gs>
              <a:gs pos="100000">
                <a:schemeClr val="bg1"/>
              </a:gs>
            </a:gsLst>
            <a:lin ang="8100000" scaled="0"/>
            <a:tileRect/>
          </a:gradFill>
          <a:ln w="15875">
            <a:gradFill>
              <a:gsLst>
                <a:gs pos="0">
                  <a:schemeClr val="bg1"/>
                </a:gs>
                <a:gs pos="100000">
                  <a:schemeClr val="accent1">
                    <a:tint val="23500"/>
                    <a:satMod val="160000"/>
                    <a:alpha val="0"/>
                  </a:schemeClr>
                </a:gs>
              </a:gsLst>
              <a:lin ang="540000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58" name="TextBox 10"/>
          <p:cNvSpPr txBox="1"/>
          <p:nvPr/>
        </p:nvSpPr>
        <p:spPr bwMode="auto">
          <a:xfrm>
            <a:off x="4012519" y="5563590"/>
            <a:ext cx="6375316" cy="400101"/>
          </a:xfrm>
          <a:prstGeom prst="rect">
            <a:avLst/>
          </a:prstGeom>
          <a:noFill/>
          <a:effectLst/>
        </p:spPr>
        <p:txBody>
          <a:bodyPr wrap="square" lIns="121912" tIns="60956" rIns="121912" bIns="60956">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smtClean="0">
                <a:solidFill>
                  <a:srgbClr val="4784A1"/>
                </a:solidFill>
                <a:cs typeface="Arial" pitchFamily="34" charset="0"/>
              </a:rPr>
              <a:t>Cách</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xử</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lý</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tín</a:t>
            </a:r>
            <a:r>
              <a:rPr lang="en-US" altLang="ko-KR" b="1" dirty="0" smtClean="0">
                <a:solidFill>
                  <a:srgbClr val="4784A1"/>
                </a:solidFill>
                <a:cs typeface="Arial" pitchFamily="34" charset="0"/>
              </a:rPr>
              <a:t> </a:t>
            </a:r>
            <a:r>
              <a:rPr lang="en-US" altLang="ko-KR" b="1" dirty="0" err="1" smtClean="0">
                <a:solidFill>
                  <a:srgbClr val="4784A1"/>
                </a:solidFill>
                <a:cs typeface="Arial" pitchFamily="34" charset="0"/>
              </a:rPr>
              <a:t>hiệu</a:t>
            </a:r>
            <a:r>
              <a:rPr lang="en-US" altLang="ko-KR" b="1" dirty="0" smtClean="0">
                <a:solidFill>
                  <a:srgbClr val="4784A1"/>
                </a:solidFill>
                <a:cs typeface="Arial" pitchFamily="34" charset="0"/>
              </a:rPr>
              <a:t> </a:t>
            </a:r>
            <a:endParaRPr lang="en-US" altLang="ko-KR" b="1" dirty="0">
              <a:solidFill>
                <a:srgbClr val="4784A1"/>
              </a:solidFill>
              <a:cs typeface="Arial" pitchFamily="34" charset="0"/>
            </a:endParaRPr>
          </a:p>
        </p:txBody>
      </p:sp>
    </p:spTree>
    <p:extLst>
      <p:ext uri="{BB962C8B-B14F-4D97-AF65-F5344CB8AC3E}">
        <p14:creationId xmlns:p14="http://schemas.microsoft.com/office/powerpoint/2010/main" val="238186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836919"/>
            <a:ext cx="12192000" cy="768085"/>
          </a:xfrm>
          <a:effectLst>
            <a:outerShdw blurRad="50800" dist="38100" dir="8100000" algn="tr" rotWithShape="0">
              <a:prstClr val="black">
                <a:alpha val="40000"/>
              </a:prstClr>
            </a:outerShdw>
          </a:effectLst>
        </p:spPr>
        <p:txBody>
          <a:bodyPr/>
          <a:lstStyle/>
          <a:p>
            <a:r>
              <a:rPr lang="en-US" altLang="ko-KR" b="1" dirty="0">
                <a:solidFill>
                  <a:schemeClr val="bg1"/>
                </a:solidFill>
                <a:latin typeface="+mn-lt"/>
              </a:rPr>
              <a:t>Welcome!!</a:t>
            </a:r>
            <a:endParaRPr lang="ko-KR" altLang="en-US" b="1" dirty="0">
              <a:solidFill>
                <a:schemeClr val="bg1"/>
              </a:solidFill>
              <a:latin typeface="+mn-lt"/>
            </a:endParaRPr>
          </a:p>
        </p:txBody>
      </p:sp>
      <p:sp>
        <p:nvSpPr>
          <p:cNvPr id="5" name="TextBox 4"/>
          <p:cNvSpPr txBox="1"/>
          <p:nvPr/>
        </p:nvSpPr>
        <p:spPr>
          <a:xfrm>
            <a:off x="3398325" y="2948947"/>
            <a:ext cx="5894419" cy="779700"/>
          </a:xfrm>
          <a:prstGeom prst="rect">
            <a:avLst/>
          </a:prstGeom>
          <a:noFill/>
        </p:spPr>
        <p:txBody>
          <a:bodyPr wrap="square" lIns="121912" tIns="60956" rIns="121912" bIns="60956" rtlCol="0">
            <a:spAutoFit/>
          </a:bodyPr>
          <a:lstStyle/>
          <a:p>
            <a:pPr algn="ctr" defTabSz="1219110" latinLnBrk="1"/>
            <a:r>
              <a:rPr lang="en-US" altLang="ko-KR" sz="4300" b="1" dirty="0" err="1">
                <a:solidFill>
                  <a:srgbClr val="4784A1"/>
                </a:solidFill>
                <a:cs typeface="Arial" pitchFamily="34" charset="0"/>
              </a:rPr>
              <a:t>Khái</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quát</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về</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độ</a:t>
            </a:r>
            <a:r>
              <a:rPr lang="en-US" altLang="ko-KR" sz="4300" b="1" dirty="0">
                <a:solidFill>
                  <a:srgbClr val="4784A1"/>
                </a:solidFill>
                <a:cs typeface="Arial" pitchFamily="34" charset="0"/>
              </a:rPr>
              <a:t> pH</a:t>
            </a:r>
            <a:endParaRPr lang="ko-KR" altLang="en-US" sz="4300" b="1" dirty="0">
              <a:solidFill>
                <a:srgbClr val="4784A1"/>
              </a:solidFill>
              <a:cs typeface="Arial" pitchFamily="34" charset="0"/>
            </a:endParaRPr>
          </a:p>
        </p:txBody>
      </p:sp>
      <p:sp>
        <p:nvSpPr>
          <p:cNvPr id="4" name="Rectangle 3"/>
          <p:cNvSpPr/>
          <p:nvPr/>
        </p:nvSpPr>
        <p:spPr>
          <a:xfrm>
            <a:off x="344187" y="6021288"/>
            <a:ext cx="11233248" cy="48000"/>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 name="Rectangle 6"/>
          <p:cNvSpPr/>
          <p:nvPr/>
        </p:nvSpPr>
        <p:spPr>
          <a:xfrm>
            <a:off x="479380" y="3344277"/>
            <a:ext cx="2884257"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 name="Rectangle 7"/>
          <p:cNvSpPr/>
          <p:nvPr/>
        </p:nvSpPr>
        <p:spPr>
          <a:xfrm flipV="1">
            <a:off x="9168341" y="3405235"/>
            <a:ext cx="2519776"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pic>
        <p:nvPicPr>
          <p:cNvPr id="11" name="Picture 3" descr="E:\002-KIMS BUSINESS\007-02-Fullslidesppt-Contents\20161219\07-real\real-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7447" y="3"/>
            <a:ext cx="1946735" cy="18369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p:cNvSpPr>
            <a:spLocks noGrp="1"/>
          </p:cNvSpPr>
          <p:nvPr>
            <p:ph type="body" sz="quarter" idx="10"/>
          </p:nvPr>
        </p:nvSpPr>
        <p:spPr>
          <a:xfrm>
            <a:off x="3791744" y="3909055"/>
            <a:ext cx="6336704" cy="1812588"/>
          </a:xfrm>
          <a:effectLst>
            <a:outerShdw blurRad="50800" dist="38100" dir="8100000" algn="tr" rotWithShape="0">
              <a:prstClr val="black">
                <a:alpha val="40000"/>
              </a:prstClr>
            </a:outerShdw>
          </a:effectLst>
        </p:spPr>
        <p:txBody>
          <a:bodyPr/>
          <a:lstStyle/>
          <a:p>
            <a:pPr algn="l"/>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C</a:t>
            </a:r>
            <a:r>
              <a:rPr lang="en-US" altLang="ko-KR" sz="2400" b="1" dirty="0" err="1">
                <a:solidFill>
                  <a:schemeClr val="accent6">
                    <a:lumMod val="75000"/>
                  </a:schemeClr>
                </a:solidFill>
                <a:latin typeface="+mn-lt"/>
              </a:rPr>
              <a:t>hỉ</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số</a:t>
            </a:r>
            <a:r>
              <a:rPr lang="en-US" altLang="ko-KR" sz="2400" b="1" dirty="0">
                <a:solidFill>
                  <a:schemeClr val="accent6">
                    <a:lumMod val="75000"/>
                  </a:schemeClr>
                </a:solidFill>
                <a:latin typeface="+mn-lt"/>
              </a:rPr>
              <a:t> pH </a:t>
            </a:r>
            <a:r>
              <a:rPr lang="en-US" altLang="ko-KR" sz="2400" b="1" dirty="0" err="1">
                <a:solidFill>
                  <a:schemeClr val="accent6">
                    <a:lumMod val="75000"/>
                  </a:schemeClr>
                </a:solidFill>
                <a:latin typeface="+mn-lt"/>
              </a:rPr>
              <a:t>là</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gì</a:t>
            </a:r>
            <a:r>
              <a:rPr lang="en-US" altLang="ko-KR" sz="2400" b="1" dirty="0">
                <a:solidFill>
                  <a:schemeClr val="accent6">
                    <a:lumMod val="75000"/>
                  </a:schemeClr>
                </a:solidFill>
                <a:latin typeface="+mn-lt"/>
              </a:rPr>
              <a:t> ?</a:t>
            </a:r>
          </a:p>
          <a:p>
            <a:pPr algn="l"/>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rPr>
              <a:t>Mục</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đích</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xác</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định</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độ</a:t>
            </a:r>
            <a:r>
              <a:rPr lang="en-US" altLang="ko-KR" sz="2400" b="1" dirty="0">
                <a:solidFill>
                  <a:schemeClr val="accent6">
                    <a:lumMod val="75000"/>
                  </a:schemeClr>
                </a:solidFill>
                <a:latin typeface="+mn-lt"/>
              </a:rPr>
              <a:t> pH</a:t>
            </a:r>
          </a:p>
          <a:p>
            <a:pPr marL="380972" indent="-380972" algn="l">
              <a:buFont typeface="Wingdings 2"/>
              <a:buChar char="w"/>
            </a:pPr>
            <a:r>
              <a:rPr lang="en-US" altLang="ko-KR" sz="2400" b="1" dirty="0" err="1">
                <a:solidFill>
                  <a:schemeClr val="accent6">
                    <a:lumMod val="75000"/>
                  </a:schemeClr>
                </a:solidFill>
                <a:latin typeface="+mn-lt"/>
              </a:rPr>
              <a:t>Cách</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phương</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pháp</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xác</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định</a:t>
            </a:r>
            <a:r>
              <a:rPr lang="en-US" altLang="ko-KR" sz="2400" b="1" dirty="0">
                <a:solidFill>
                  <a:schemeClr val="accent6">
                    <a:lumMod val="75000"/>
                  </a:schemeClr>
                </a:solidFill>
                <a:latin typeface="+mn-lt"/>
              </a:rPr>
              <a:t> </a:t>
            </a:r>
            <a:r>
              <a:rPr lang="en-US" altLang="ko-KR" sz="2400" b="1" dirty="0" err="1">
                <a:solidFill>
                  <a:schemeClr val="accent6">
                    <a:lumMod val="75000"/>
                  </a:schemeClr>
                </a:solidFill>
                <a:latin typeface="+mn-lt"/>
              </a:rPr>
              <a:t>độ</a:t>
            </a:r>
            <a:r>
              <a:rPr lang="en-US" altLang="ko-KR" sz="2400" b="1" dirty="0">
                <a:solidFill>
                  <a:schemeClr val="accent6">
                    <a:lumMod val="75000"/>
                  </a:schemeClr>
                </a:solidFill>
                <a:latin typeface="+mn-lt"/>
              </a:rPr>
              <a:t> pH </a:t>
            </a:r>
          </a:p>
          <a:p>
            <a:pPr algn="l"/>
            <a:r>
              <a:rPr lang="vi-VN" altLang="ko-KR" sz="2400" b="1" dirty="0">
                <a:solidFill>
                  <a:schemeClr val="accent6">
                    <a:lumMod val="75000"/>
                  </a:schemeClr>
                </a:solidFill>
                <a:latin typeface="+mn-lt"/>
                <a:sym typeface="Wingdings 2"/>
              </a:rPr>
              <a:t></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Đánh</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giá</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giữa</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các</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phương</a:t>
            </a:r>
            <a:r>
              <a:rPr lang="en-US" altLang="ko-KR" sz="2400" b="1" dirty="0">
                <a:solidFill>
                  <a:schemeClr val="accent6">
                    <a:lumMod val="75000"/>
                  </a:schemeClr>
                </a:solidFill>
                <a:latin typeface="+mn-lt"/>
                <a:sym typeface="Wingdings 2"/>
              </a:rPr>
              <a:t> </a:t>
            </a:r>
            <a:r>
              <a:rPr lang="en-US" altLang="ko-KR" sz="2400" b="1" dirty="0" err="1">
                <a:solidFill>
                  <a:schemeClr val="accent6">
                    <a:lumMod val="75000"/>
                  </a:schemeClr>
                </a:solidFill>
                <a:latin typeface="+mn-lt"/>
                <a:sym typeface="Wingdings 2"/>
              </a:rPr>
              <a:t>pháp</a:t>
            </a:r>
            <a:endParaRPr lang="ko-KR" altLang="en-US" sz="2400" b="1" dirty="0">
              <a:solidFill>
                <a:schemeClr val="accent6">
                  <a:lumMod val="75000"/>
                </a:schemeClr>
              </a:solidFill>
              <a:latin typeface="+mn-lt"/>
            </a:endParaRPr>
          </a:p>
        </p:txBody>
      </p:sp>
    </p:spTree>
    <p:extLst>
      <p:ext uri="{BB962C8B-B14F-4D97-AF65-F5344CB8AC3E}">
        <p14:creationId xmlns:p14="http://schemas.microsoft.com/office/powerpoint/2010/main" val="2222221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777" y="740704"/>
            <a:ext cx="5568619" cy="768085"/>
          </a:xfrm>
          <a:prstGeom prst="rect">
            <a:avLst/>
          </a:prstGeom>
        </p:spPr>
        <p:txBody>
          <a:bodyPr/>
          <a:lstStyle/>
          <a:p>
            <a:r>
              <a:rPr lang="en-US" altLang="ko-KR" b="1" dirty="0" err="1" smtClean="0"/>
              <a:t>Chỉ</a:t>
            </a:r>
            <a:r>
              <a:rPr lang="en-US" altLang="ko-KR" b="1" dirty="0" smtClean="0"/>
              <a:t> </a:t>
            </a:r>
            <a:r>
              <a:rPr lang="en-US" altLang="ko-KR" b="1" dirty="0" err="1" smtClean="0"/>
              <a:t>số</a:t>
            </a:r>
            <a:r>
              <a:rPr lang="en-US" altLang="ko-KR" b="1" dirty="0" smtClean="0"/>
              <a:t> pH</a:t>
            </a:r>
            <a:endParaRPr lang="ko-KR" altLang="en-US" b="1" dirty="0"/>
          </a:p>
        </p:txBody>
      </p:sp>
      <p:graphicFrame>
        <p:nvGraphicFramePr>
          <p:cNvPr id="5" name="Chart 4"/>
          <p:cNvGraphicFramePr/>
          <p:nvPr>
            <p:extLst>
              <p:ext uri="{D42A27DB-BD31-4B8C-83A1-F6EECF244321}">
                <p14:modId xmlns:p14="http://schemas.microsoft.com/office/powerpoint/2010/main" val="2704209744"/>
              </p:ext>
            </p:extLst>
          </p:nvPr>
        </p:nvGraphicFramePr>
        <p:xfrm>
          <a:off x="719404" y="1316765"/>
          <a:ext cx="5952661" cy="501993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p:nvSpPr>
        <p:spPr>
          <a:xfrm>
            <a:off x="6684765" y="4581131"/>
            <a:ext cx="5136223" cy="1585045"/>
          </a:xfrm>
          <a:prstGeom prst="rect">
            <a:avLst/>
          </a:prstGeom>
          <a:noFill/>
        </p:spPr>
        <p:txBody>
          <a:bodyPr wrap="square" lIns="121912" tIns="60956" rIns="121912" bIns="60956" rtlCol="0">
            <a:spAutoFit/>
          </a:bodyPr>
          <a:lstStyle/>
          <a:p>
            <a:pPr algn="ctr" defTabSz="1219110" latinLnBrk="1"/>
            <a:r>
              <a:rPr lang="vi-VN" altLang="ko-KR" sz="1900" b="1" dirty="0">
                <a:solidFill>
                  <a:schemeClr val="accent6">
                    <a:lumMod val="75000"/>
                  </a:schemeClr>
                </a:solidFill>
                <a:cs typeface="Arial" pitchFamily="34" charset="0"/>
              </a:rPr>
              <a:t>pH là chỉ số đo độ hoạt động của các ion hiđrô (H+) trong dung dịch từ đó suy ra tính axít hay bazơ của nó</a:t>
            </a:r>
            <a:endParaRPr lang="en-US" altLang="ko-KR" sz="1900" b="1" dirty="0">
              <a:solidFill>
                <a:schemeClr val="accent6">
                  <a:lumMod val="75000"/>
                </a:schemeClr>
              </a:solidFill>
              <a:cs typeface="Arial" pitchFamily="34" charset="0"/>
            </a:endParaRPr>
          </a:p>
          <a:p>
            <a:pPr algn="ctr" defTabSz="1219110" latinLnBrk="1"/>
            <a:endParaRPr lang="en-US" altLang="ko-KR" sz="1900" b="1" dirty="0">
              <a:solidFill>
                <a:schemeClr val="accent6">
                  <a:lumMod val="75000"/>
                </a:schemeClr>
              </a:solidFill>
              <a:cs typeface="Arial" pitchFamily="34" charset="0"/>
            </a:endParaRPr>
          </a:p>
          <a:p>
            <a:pPr algn="ctr" defTabSz="1219110" latinLnBrk="1"/>
            <a:r>
              <a:rPr lang="en-US" altLang="ko-KR" sz="1900" b="1" dirty="0">
                <a:solidFill>
                  <a:schemeClr val="accent6">
                    <a:lumMod val="75000"/>
                  </a:schemeClr>
                </a:solidFill>
                <a:cs typeface="Arial" pitchFamily="34" charset="0"/>
              </a:rPr>
              <a:t>pH= - log[ 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7"/>
          <a:stretch/>
        </p:blipFill>
        <p:spPr>
          <a:xfrm>
            <a:off x="7632171" y="356659"/>
            <a:ext cx="3450088" cy="36133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33517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43605" y="260651"/>
            <a:ext cx="9070737" cy="784822"/>
          </a:xfrm>
          <a:prstGeom prst="rect">
            <a:avLst/>
          </a:prstGeom>
          <a:noFill/>
        </p:spPr>
        <p:txBody>
          <a:bodyPr wrap="none" lIns="121912" tIns="60956" rIns="121912" bIns="60956" rtlCol="0">
            <a:spAutoFit/>
          </a:bodyPr>
          <a:lstStyle/>
          <a:p>
            <a:pPr defTabSz="1219110" latinLnBrk="1"/>
            <a:r>
              <a:rPr lang="en-US" sz="4300" b="1" dirty="0" err="1">
                <a:solidFill>
                  <a:prstClr val="black"/>
                </a:solidFill>
              </a:rPr>
              <a:t>Mục</a:t>
            </a:r>
            <a:r>
              <a:rPr lang="en-US" sz="4300" b="1" dirty="0">
                <a:solidFill>
                  <a:prstClr val="black"/>
                </a:solidFill>
              </a:rPr>
              <a:t> </a:t>
            </a:r>
            <a:r>
              <a:rPr lang="en-US" sz="4300" b="1" dirty="0" err="1" smtClean="0">
                <a:solidFill>
                  <a:prstClr val="black"/>
                </a:solidFill>
              </a:rPr>
              <a:t>đích</a:t>
            </a:r>
            <a:r>
              <a:rPr lang="en-US" sz="4300" b="1" dirty="0" smtClean="0">
                <a:solidFill>
                  <a:prstClr val="black"/>
                </a:solidFill>
              </a:rPr>
              <a:t> </a:t>
            </a:r>
            <a:r>
              <a:rPr lang="en-US" sz="4300" b="1" dirty="0" err="1">
                <a:solidFill>
                  <a:prstClr val="black"/>
                </a:solidFill>
              </a:rPr>
              <a:t>của</a:t>
            </a:r>
            <a:r>
              <a:rPr lang="en-US" sz="4300" b="1" dirty="0">
                <a:solidFill>
                  <a:prstClr val="black"/>
                </a:solidFill>
              </a:rPr>
              <a:t> </a:t>
            </a:r>
            <a:r>
              <a:rPr lang="en-US" sz="4300" b="1" dirty="0" err="1">
                <a:solidFill>
                  <a:prstClr val="black"/>
                </a:solidFill>
              </a:rPr>
              <a:t>việc</a:t>
            </a:r>
            <a:r>
              <a:rPr lang="en-US" sz="4300" b="1" dirty="0">
                <a:solidFill>
                  <a:prstClr val="black"/>
                </a:solidFill>
              </a:rPr>
              <a:t> </a:t>
            </a:r>
            <a:r>
              <a:rPr lang="en-US" sz="4300" b="1" dirty="0" err="1">
                <a:solidFill>
                  <a:prstClr val="black"/>
                </a:solidFill>
              </a:rPr>
              <a:t>xác</a:t>
            </a:r>
            <a:r>
              <a:rPr lang="en-US" sz="4300" b="1" dirty="0">
                <a:solidFill>
                  <a:prstClr val="black"/>
                </a:solidFill>
              </a:rPr>
              <a:t> </a:t>
            </a:r>
            <a:r>
              <a:rPr lang="en-US" sz="4300" b="1" dirty="0" err="1">
                <a:solidFill>
                  <a:prstClr val="black"/>
                </a:solidFill>
              </a:rPr>
              <a:t>định</a:t>
            </a:r>
            <a:r>
              <a:rPr lang="en-US" sz="4300" b="1" dirty="0">
                <a:solidFill>
                  <a:prstClr val="black"/>
                </a:solidFill>
              </a:rPr>
              <a:t> </a:t>
            </a:r>
            <a:r>
              <a:rPr lang="en-US" sz="4300" b="1" dirty="0" err="1">
                <a:solidFill>
                  <a:prstClr val="black"/>
                </a:solidFill>
              </a:rPr>
              <a:t>độ</a:t>
            </a:r>
            <a:r>
              <a:rPr lang="en-US" sz="4300" b="1" dirty="0">
                <a:solidFill>
                  <a:prstClr val="black"/>
                </a:solidFill>
              </a:rPr>
              <a:t> pH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48" y="1796819"/>
            <a:ext cx="4032448" cy="34563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7920203" y="1316765"/>
            <a:ext cx="3744416" cy="345638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p:cNvSpPr txBox="1"/>
          <p:nvPr/>
        </p:nvSpPr>
        <p:spPr>
          <a:xfrm>
            <a:off x="3627054" y="4677139"/>
            <a:ext cx="6816757" cy="2092880"/>
          </a:xfrm>
          <a:prstGeom prst="rect">
            <a:avLst/>
          </a:prstGeom>
          <a:noFill/>
        </p:spPr>
        <p:txBody>
          <a:bodyPr wrap="square" lIns="121912" tIns="60956" rIns="121912" bIns="60956" rtlCol="0">
            <a:spAutoFit/>
          </a:bodyPr>
          <a:lstStyle/>
          <a:p>
            <a:pPr marL="380972" indent="-380972" defTabSz="1219110" latinLnBrk="1">
              <a:lnSpc>
                <a:spcPct val="150000"/>
              </a:lnSpc>
              <a:buFont typeface="Arial" panose="020B0604020202020204" pitchFamily="34" charset="0"/>
              <a:buChar char="•"/>
            </a:pPr>
            <a:r>
              <a:rPr lang="en-US" sz="2100" b="1" dirty="0" err="1">
                <a:solidFill>
                  <a:prstClr val="black"/>
                </a:solidFill>
              </a:rPr>
              <a:t>Xác</a:t>
            </a:r>
            <a:r>
              <a:rPr lang="en-US" sz="2100" b="1" dirty="0">
                <a:solidFill>
                  <a:prstClr val="black"/>
                </a:solidFill>
              </a:rPr>
              <a:t> </a:t>
            </a:r>
            <a:r>
              <a:rPr lang="en-US" sz="2100" b="1" dirty="0" err="1">
                <a:solidFill>
                  <a:prstClr val="black"/>
                </a:solidFill>
              </a:rPr>
              <a:t>định</a:t>
            </a:r>
            <a:r>
              <a:rPr lang="en-US" sz="2100" b="1" dirty="0">
                <a:solidFill>
                  <a:prstClr val="black"/>
                </a:solidFill>
              </a:rPr>
              <a:t> </a:t>
            </a:r>
            <a:r>
              <a:rPr lang="en-US" sz="2100" b="1" dirty="0" err="1">
                <a:solidFill>
                  <a:prstClr val="black"/>
                </a:solidFill>
              </a:rPr>
              <a:t>được</a:t>
            </a:r>
            <a:r>
              <a:rPr lang="en-US" sz="2100" b="1" dirty="0">
                <a:solidFill>
                  <a:prstClr val="black"/>
                </a:solidFill>
              </a:rPr>
              <a:t> </a:t>
            </a:r>
            <a:r>
              <a:rPr lang="en-US" sz="2100" b="1" dirty="0" err="1">
                <a:solidFill>
                  <a:prstClr val="black"/>
                </a:solidFill>
              </a:rPr>
              <a:t>thành</a:t>
            </a:r>
            <a:r>
              <a:rPr lang="en-US" sz="2100" b="1" dirty="0">
                <a:solidFill>
                  <a:prstClr val="black"/>
                </a:solidFill>
              </a:rPr>
              <a:t> </a:t>
            </a:r>
            <a:r>
              <a:rPr lang="en-US" sz="2100" b="1" dirty="0" err="1">
                <a:solidFill>
                  <a:prstClr val="black"/>
                </a:solidFill>
              </a:rPr>
              <a:t>phần</a:t>
            </a:r>
            <a:r>
              <a:rPr lang="en-US" sz="2100" b="1" dirty="0">
                <a:solidFill>
                  <a:prstClr val="black"/>
                </a:solidFill>
              </a:rPr>
              <a:t> </a:t>
            </a:r>
            <a:r>
              <a:rPr lang="en-US" sz="2100" b="1" dirty="0" err="1">
                <a:solidFill>
                  <a:prstClr val="black"/>
                </a:solidFill>
              </a:rPr>
              <a:t>tạp</a:t>
            </a:r>
            <a:r>
              <a:rPr lang="en-US" sz="2100" b="1" dirty="0">
                <a:solidFill>
                  <a:prstClr val="black"/>
                </a:solidFill>
              </a:rPr>
              <a:t> </a:t>
            </a:r>
            <a:r>
              <a:rPr lang="en-US" sz="2100" b="1" dirty="0" err="1">
                <a:solidFill>
                  <a:prstClr val="black"/>
                </a:solidFill>
              </a:rPr>
              <a:t>chất</a:t>
            </a:r>
            <a:r>
              <a:rPr lang="en-US" sz="2100" b="1" dirty="0">
                <a:solidFill>
                  <a:prstClr val="black"/>
                </a:solidFill>
              </a:rPr>
              <a:t> </a:t>
            </a:r>
            <a:r>
              <a:rPr lang="en-US" sz="2100" b="1" dirty="0" err="1">
                <a:solidFill>
                  <a:prstClr val="black"/>
                </a:solidFill>
              </a:rPr>
              <a:t>trong</a:t>
            </a:r>
            <a:r>
              <a:rPr lang="en-US" sz="2100" b="1" dirty="0">
                <a:solidFill>
                  <a:prstClr val="black"/>
                </a:solidFill>
              </a:rPr>
              <a:t> </a:t>
            </a:r>
            <a:r>
              <a:rPr lang="en-US" sz="2100" b="1" dirty="0" err="1">
                <a:solidFill>
                  <a:prstClr val="black"/>
                </a:solidFill>
              </a:rPr>
              <a:t>nước</a:t>
            </a:r>
            <a:r>
              <a:rPr lang="en-US" sz="2100" b="1" dirty="0">
                <a:solidFill>
                  <a:prstClr val="black"/>
                </a:solidFill>
              </a:rPr>
              <a:t>, </a:t>
            </a:r>
            <a:r>
              <a:rPr lang="en-US" sz="2100" b="1" dirty="0" err="1">
                <a:solidFill>
                  <a:prstClr val="black"/>
                </a:solidFill>
              </a:rPr>
              <a:t>có</a:t>
            </a:r>
            <a:r>
              <a:rPr lang="en-US" sz="2100" b="1" dirty="0">
                <a:solidFill>
                  <a:prstClr val="black"/>
                </a:solidFill>
              </a:rPr>
              <a:t> </a:t>
            </a:r>
            <a:r>
              <a:rPr lang="en-US" sz="2100" b="1" dirty="0" err="1">
                <a:solidFill>
                  <a:prstClr val="black"/>
                </a:solidFill>
              </a:rPr>
              <a:t>biện</a:t>
            </a:r>
            <a:r>
              <a:rPr lang="en-US" sz="2100" b="1" dirty="0">
                <a:solidFill>
                  <a:prstClr val="black"/>
                </a:solidFill>
              </a:rPr>
              <a:t> </a:t>
            </a:r>
            <a:r>
              <a:rPr lang="en-US" sz="2100" b="1" dirty="0" err="1">
                <a:solidFill>
                  <a:prstClr val="black"/>
                </a:solidFill>
              </a:rPr>
              <a:t>pháp</a:t>
            </a:r>
            <a:r>
              <a:rPr lang="en-US" sz="2100" b="1" dirty="0">
                <a:solidFill>
                  <a:prstClr val="black"/>
                </a:solidFill>
              </a:rPr>
              <a:t> </a:t>
            </a:r>
            <a:r>
              <a:rPr lang="en-US" sz="2100" b="1" dirty="0" err="1">
                <a:solidFill>
                  <a:prstClr val="black"/>
                </a:solidFill>
              </a:rPr>
              <a:t>xử</a:t>
            </a:r>
            <a:r>
              <a:rPr lang="en-US" sz="2100" b="1" dirty="0">
                <a:solidFill>
                  <a:prstClr val="black"/>
                </a:solidFill>
              </a:rPr>
              <a:t> </a:t>
            </a:r>
            <a:r>
              <a:rPr lang="en-US" sz="2100" b="1" dirty="0" err="1">
                <a:solidFill>
                  <a:prstClr val="black"/>
                </a:solidFill>
              </a:rPr>
              <a:t>lý</a:t>
            </a:r>
            <a:r>
              <a:rPr lang="en-US" sz="2100" b="1" dirty="0">
                <a:solidFill>
                  <a:prstClr val="black"/>
                </a:solidFill>
              </a:rPr>
              <a:t> </a:t>
            </a:r>
            <a:r>
              <a:rPr lang="en-US" sz="2100" b="1" dirty="0" err="1">
                <a:solidFill>
                  <a:prstClr val="black"/>
                </a:solidFill>
              </a:rPr>
              <a:t>nguồn</a:t>
            </a:r>
            <a:r>
              <a:rPr lang="en-US" sz="2100" b="1" dirty="0">
                <a:solidFill>
                  <a:prstClr val="black"/>
                </a:solidFill>
              </a:rPr>
              <a:t> </a:t>
            </a:r>
            <a:r>
              <a:rPr lang="en-US" sz="2100" b="1" dirty="0" err="1">
                <a:solidFill>
                  <a:prstClr val="black"/>
                </a:solidFill>
              </a:rPr>
              <a:t>nước</a:t>
            </a:r>
            <a:endParaRPr lang="en-US" sz="2100" b="1" dirty="0">
              <a:solidFill>
                <a:prstClr val="black"/>
              </a:solidFill>
            </a:endParaRPr>
          </a:p>
          <a:p>
            <a:pPr marL="380972" indent="-380972" defTabSz="1219110" latinLnBrk="1">
              <a:lnSpc>
                <a:spcPct val="150000"/>
              </a:lnSpc>
              <a:buFont typeface="Arial" panose="020B0604020202020204" pitchFamily="34" charset="0"/>
              <a:buChar char="•"/>
            </a:pPr>
            <a:r>
              <a:rPr lang="en-US" sz="2100" b="1" dirty="0" err="1">
                <a:solidFill>
                  <a:prstClr val="black"/>
                </a:solidFill>
              </a:rPr>
              <a:t>Ứng</a:t>
            </a:r>
            <a:r>
              <a:rPr lang="en-US" sz="2100" b="1" dirty="0">
                <a:solidFill>
                  <a:prstClr val="black"/>
                </a:solidFill>
              </a:rPr>
              <a:t> </a:t>
            </a:r>
            <a:r>
              <a:rPr lang="en-US" sz="2100" b="1" dirty="0" err="1">
                <a:solidFill>
                  <a:prstClr val="black"/>
                </a:solidFill>
              </a:rPr>
              <a:t>dụng</a:t>
            </a:r>
            <a:r>
              <a:rPr lang="en-US" sz="2100" b="1" dirty="0">
                <a:solidFill>
                  <a:prstClr val="black"/>
                </a:solidFill>
              </a:rPr>
              <a:t> </a:t>
            </a:r>
            <a:r>
              <a:rPr lang="en-US" sz="2100" b="1" dirty="0" err="1">
                <a:solidFill>
                  <a:prstClr val="black"/>
                </a:solidFill>
              </a:rPr>
              <a:t>trong</a:t>
            </a:r>
            <a:r>
              <a:rPr lang="en-US" sz="2100" b="1" dirty="0">
                <a:solidFill>
                  <a:prstClr val="black"/>
                </a:solidFill>
              </a:rPr>
              <a:t> </a:t>
            </a:r>
            <a:r>
              <a:rPr lang="en-US" sz="2100" b="1" dirty="0" err="1">
                <a:solidFill>
                  <a:prstClr val="black"/>
                </a:solidFill>
              </a:rPr>
              <a:t>nuôi</a:t>
            </a:r>
            <a:r>
              <a:rPr lang="en-US" sz="2100" b="1" dirty="0">
                <a:solidFill>
                  <a:prstClr val="black"/>
                </a:solidFill>
              </a:rPr>
              <a:t> </a:t>
            </a:r>
            <a:r>
              <a:rPr lang="en-US" sz="2100" b="1" dirty="0" err="1">
                <a:solidFill>
                  <a:prstClr val="black"/>
                </a:solidFill>
              </a:rPr>
              <a:t>trồng</a:t>
            </a:r>
            <a:r>
              <a:rPr lang="en-US" sz="2100" b="1" dirty="0">
                <a:solidFill>
                  <a:prstClr val="black"/>
                </a:solidFill>
              </a:rPr>
              <a:t> </a:t>
            </a:r>
            <a:r>
              <a:rPr lang="en-US" sz="2100" b="1" dirty="0" err="1">
                <a:solidFill>
                  <a:prstClr val="black"/>
                </a:solidFill>
              </a:rPr>
              <a:t>thủy</a:t>
            </a:r>
            <a:r>
              <a:rPr lang="en-US" sz="2100" b="1" dirty="0">
                <a:solidFill>
                  <a:prstClr val="black"/>
                </a:solidFill>
              </a:rPr>
              <a:t> </a:t>
            </a:r>
            <a:r>
              <a:rPr lang="en-US" sz="2100" b="1" dirty="0" err="1">
                <a:solidFill>
                  <a:prstClr val="black"/>
                </a:solidFill>
              </a:rPr>
              <a:t>sản</a:t>
            </a:r>
            <a:endParaRPr lang="en-US" sz="2100" b="1" dirty="0">
              <a:solidFill>
                <a:prstClr val="black"/>
              </a:solidFill>
            </a:endParaRPr>
          </a:p>
          <a:p>
            <a:pPr marL="380972" indent="-380972" defTabSz="1219110" latinLnBrk="1">
              <a:lnSpc>
                <a:spcPct val="150000"/>
              </a:lnSpc>
              <a:buFont typeface="Arial" panose="020B0604020202020204" pitchFamily="34" charset="0"/>
              <a:buChar char="•"/>
            </a:pPr>
            <a:r>
              <a:rPr lang="en-US" sz="2100" b="1" dirty="0" err="1">
                <a:solidFill>
                  <a:prstClr val="black"/>
                </a:solidFill>
              </a:rPr>
              <a:t>Ứng</a:t>
            </a:r>
            <a:r>
              <a:rPr lang="en-US" sz="2100" b="1" dirty="0">
                <a:solidFill>
                  <a:prstClr val="black"/>
                </a:solidFill>
              </a:rPr>
              <a:t> </a:t>
            </a:r>
            <a:r>
              <a:rPr lang="en-US" sz="2100" b="1" dirty="0" err="1">
                <a:solidFill>
                  <a:prstClr val="black"/>
                </a:solidFill>
              </a:rPr>
              <a:t>dụng</a:t>
            </a:r>
            <a:r>
              <a:rPr lang="en-US" sz="2100" b="1" dirty="0">
                <a:solidFill>
                  <a:prstClr val="black"/>
                </a:solidFill>
              </a:rPr>
              <a:t> </a:t>
            </a:r>
            <a:r>
              <a:rPr lang="en-US" sz="2100" b="1" dirty="0" err="1">
                <a:solidFill>
                  <a:prstClr val="black"/>
                </a:solidFill>
              </a:rPr>
              <a:t>trong</a:t>
            </a:r>
            <a:r>
              <a:rPr lang="en-US" sz="2100" b="1" dirty="0">
                <a:solidFill>
                  <a:prstClr val="black"/>
                </a:solidFill>
              </a:rPr>
              <a:t> </a:t>
            </a:r>
            <a:r>
              <a:rPr lang="en-US" sz="2100" b="1" dirty="0" err="1">
                <a:solidFill>
                  <a:prstClr val="black"/>
                </a:solidFill>
              </a:rPr>
              <a:t>đời</a:t>
            </a:r>
            <a:r>
              <a:rPr lang="en-US" sz="2100" b="1" dirty="0">
                <a:solidFill>
                  <a:prstClr val="black"/>
                </a:solidFill>
              </a:rPr>
              <a:t> </a:t>
            </a:r>
            <a:r>
              <a:rPr lang="en-US" sz="2100" b="1" dirty="0" err="1">
                <a:solidFill>
                  <a:prstClr val="black"/>
                </a:solidFill>
              </a:rPr>
              <a:t>sống</a:t>
            </a:r>
            <a:r>
              <a:rPr lang="en-US" sz="2100" b="1" dirty="0">
                <a:solidFill>
                  <a:prstClr val="black"/>
                </a:solidFill>
              </a:rPr>
              <a:t>, </a:t>
            </a:r>
            <a:r>
              <a:rPr lang="en-US" sz="2100" b="1" dirty="0" err="1">
                <a:solidFill>
                  <a:prstClr val="black"/>
                </a:solidFill>
              </a:rPr>
              <a:t>sức</a:t>
            </a:r>
            <a:r>
              <a:rPr lang="en-US" sz="2100" b="1" dirty="0">
                <a:solidFill>
                  <a:prstClr val="black"/>
                </a:solidFill>
              </a:rPr>
              <a:t> </a:t>
            </a:r>
            <a:r>
              <a:rPr lang="en-US" sz="2100" b="1" dirty="0" err="1">
                <a:solidFill>
                  <a:prstClr val="black"/>
                </a:solidFill>
              </a:rPr>
              <a:t>khỏe</a:t>
            </a:r>
            <a:endParaRPr lang="en-US" sz="2100" b="1" dirty="0">
              <a:solidFill>
                <a:prstClr val="black"/>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1319" y="1892829"/>
            <a:ext cx="3533676" cy="18367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444697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9506" y="2661588"/>
            <a:ext cx="10564017" cy="3743743"/>
            <a:chOff x="-14632" y="1996191"/>
            <a:chExt cx="8657910" cy="3068244"/>
          </a:xfrm>
          <a:solidFill>
            <a:srgbClr val="4784A1"/>
          </a:solidFill>
          <a:effectLst>
            <a:outerShdw blurRad="63500" algn="ctr" rotWithShape="0">
              <a:prstClr val="black">
                <a:alpha val="40000"/>
              </a:prstClr>
            </a:outerShdw>
          </a:effectLst>
        </p:grpSpPr>
        <p:sp>
          <p:nvSpPr>
            <p:cNvPr id="5" name="Isosceles Triangle 4"/>
            <p:cNvSpPr/>
            <p:nvPr/>
          </p:nvSpPr>
          <p:spPr>
            <a:xfrm rot="6906184">
              <a:off x="7959597" y="4380754"/>
              <a:ext cx="734324" cy="633038"/>
            </a:xfrm>
            <a:prstGeom prst="triangle">
              <a:avLst>
                <a:gd name="adj" fmla="val 30955"/>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4" name="Freeform 3"/>
            <p:cNvSpPr/>
            <p:nvPr/>
          </p:nvSpPr>
          <p:spPr>
            <a:xfrm>
              <a:off x="-14632" y="1996191"/>
              <a:ext cx="8123497" cy="2701082"/>
            </a:xfrm>
            <a:custGeom>
              <a:avLst/>
              <a:gdLst>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21945 w 7439558"/>
                <a:gd name="connsiteY0" fmla="*/ 0 h 2560320"/>
                <a:gd name="connsiteX1" fmla="*/ 3979468 w 7439558"/>
                <a:gd name="connsiteY1" fmla="*/ 797357 h 2560320"/>
                <a:gd name="connsiteX2" fmla="*/ 2845612 w 7439558"/>
                <a:gd name="connsiteY2" fmla="*/ 1580083 h 2560320"/>
                <a:gd name="connsiteX3" fmla="*/ 7439558 w 7439558"/>
                <a:gd name="connsiteY3" fmla="*/ 2311603 h 2560320"/>
                <a:gd name="connsiteX4" fmla="*/ 7263993 w 7439558"/>
                <a:gd name="connsiteY4" fmla="*/ 2560320 h 2560320"/>
                <a:gd name="connsiteX5" fmla="*/ 2538374 w 7439558"/>
                <a:gd name="connsiteY5" fmla="*/ 1594714 h 2560320"/>
                <a:gd name="connsiteX6" fmla="*/ 3723436 w 7439558"/>
                <a:gd name="connsiteY6" fmla="*/ 833933 h 2560320"/>
                <a:gd name="connsiteX7" fmla="*/ 0 w 7439558"/>
                <a:gd name="connsiteY7" fmla="*/ 87782 h 2560320"/>
                <a:gd name="connsiteX8" fmla="*/ 21945 w 7439558"/>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08805 w 7424927"/>
                <a:gd name="connsiteY6" fmla="*/ 833933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74642 w 7424927"/>
                <a:gd name="connsiteY6" fmla="*/ 775411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30751 w 7424927"/>
                <a:gd name="connsiteY6" fmla="*/ 804671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0981 w 7424927"/>
                <a:gd name="connsiteY2" fmla="*/ 1580083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536192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536192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492301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492301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492301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7314 w 7424927"/>
                <a:gd name="connsiteY0" fmla="*/ 0 h 2560320"/>
                <a:gd name="connsiteX1" fmla="*/ 3964837 w 7424927"/>
                <a:gd name="connsiteY1" fmla="*/ 797357 h 2560320"/>
                <a:gd name="connsiteX2" fmla="*/ 2838297 w 7424927"/>
                <a:gd name="connsiteY2" fmla="*/ 1492301 h 2560320"/>
                <a:gd name="connsiteX3" fmla="*/ 7424927 w 7424927"/>
                <a:gd name="connsiteY3" fmla="*/ 2311603 h 2560320"/>
                <a:gd name="connsiteX4" fmla="*/ 7249362 w 7424927"/>
                <a:gd name="connsiteY4" fmla="*/ 2560320 h 2560320"/>
                <a:gd name="connsiteX5" fmla="*/ 2523743 w 7424927"/>
                <a:gd name="connsiteY5" fmla="*/ 1594714 h 2560320"/>
                <a:gd name="connsiteX6" fmla="*/ 3789273 w 7424927"/>
                <a:gd name="connsiteY6" fmla="*/ 782725 h 2560320"/>
                <a:gd name="connsiteX7" fmla="*/ 0 w 7424927"/>
                <a:gd name="connsiteY7" fmla="*/ 51206 h 2560320"/>
                <a:gd name="connsiteX8" fmla="*/ 7314 w 7424927"/>
                <a:gd name="connsiteY8" fmla="*/ 0 h 2560320"/>
                <a:gd name="connsiteX0" fmla="*/ 0 w 7446874"/>
                <a:gd name="connsiteY0" fmla="*/ 0 h 2553005"/>
                <a:gd name="connsiteX1" fmla="*/ 3986784 w 7446874"/>
                <a:gd name="connsiteY1" fmla="*/ 790042 h 2553005"/>
                <a:gd name="connsiteX2" fmla="*/ 2860244 w 7446874"/>
                <a:gd name="connsiteY2" fmla="*/ 1484986 h 2553005"/>
                <a:gd name="connsiteX3" fmla="*/ 7446874 w 7446874"/>
                <a:gd name="connsiteY3" fmla="*/ 2304288 h 2553005"/>
                <a:gd name="connsiteX4" fmla="*/ 7271309 w 7446874"/>
                <a:gd name="connsiteY4" fmla="*/ 2553005 h 2553005"/>
                <a:gd name="connsiteX5" fmla="*/ 2545690 w 7446874"/>
                <a:gd name="connsiteY5" fmla="*/ 1587399 h 2553005"/>
                <a:gd name="connsiteX6" fmla="*/ 3811220 w 7446874"/>
                <a:gd name="connsiteY6" fmla="*/ 775410 h 2553005"/>
                <a:gd name="connsiteX7" fmla="*/ 21947 w 7446874"/>
                <a:gd name="connsiteY7" fmla="*/ 43891 h 2553005"/>
                <a:gd name="connsiteX8" fmla="*/ 0 w 7446874"/>
                <a:gd name="connsiteY8" fmla="*/ 0 h 2553005"/>
                <a:gd name="connsiteX0" fmla="*/ 21944 w 7424927"/>
                <a:gd name="connsiteY0" fmla="*/ 0 h 2553005"/>
                <a:gd name="connsiteX1" fmla="*/ 3964837 w 7424927"/>
                <a:gd name="connsiteY1" fmla="*/ 790042 h 2553005"/>
                <a:gd name="connsiteX2" fmla="*/ 2838297 w 7424927"/>
                <a:gd name="connsiteY2" fmla="*/ 1484986 h 2553005"/>
                <a:gd name="connsiteX3" fmla="*/ 7424927 w 7424927"/>
                <a:gd name="connsiteY3" fmla="*/ 2304288 h 2553005"/>
                <a:gd name="connsiteX4" fmla="*/ 7249362 w 7424927"/>
                <a:gd name="connsiteY4" fmla="*/ 2553005 h 2553005"/>
                <a:gd name="connsiteX5" fmla="*/ 2523743 w 7424927"/>
                <a:gd name="connsiteY5" fmla="*/ 1587399 h 2553005"/>
                <a:gd name="connsiteX6" fmla="*/ 3789273 w 7424927"/>
                <a:gd name="connsiteY6" fmla="*/ 775410 h 2553005"/>
                <a:gd name="connsiteX7" fmla="*/ 0 w 7424927"/>
                <a:gd name="connsiteY7" fmla="*/ 43891 h 2553005"/>
                <a:gd name="connsiteX8" fmla="*/ 21944 w 7424927"/>
                <a:gd name="connsiteY8" fmla="*/ 0 h 2553005"/>
                <a:gd name="connsiteX0" fmla="*/ 0 w 7439559"/>
                <a:gd name="connsiteY0" fmla="*/ 0 h 2538375"/>
                <a:gd name="connsiteX1" fmla="*/ 3979469 w 7439559"/>
                <a:gd name="connsiteY1" fmla="*/ 775412 h 2538375"/>
                <a:gd name="connsiteX2" fmla="*/ 2852929 w 7439559"/>
                <a:gd name="connsiteY2" fmla="*/ 1470356 h 2538375"/>
                <a:gd name="connsiteX3" fmla="*/ 7439559 w 7439559"/>
                <a:gd name="connsiteY3" fmla="*/ 2289658 h 2538375"/>
                <a:gd name="connsiteX4" fmla="*/ 7263994 w 7439559"/>
                <a:gd name="connsiteY4" fmla="*/ 2538375 h 2538375"/>
                <a:gd name="connsiteX5" fmla="*/ 2538375 w 7439559"/>
                <a:gd name="connsiteY5" fmla="*/ 1572769 h 2538375"/>
                <a:gd name="connsiteX6" fmla="*/ 3803905 w 7439559"/>
                <a:gd name="connsiteY6" fmla="*/ 760780 h 2538375"/>
                <a:gd name="connsiteX7" fmla="*/ 14632 w 7439559"/>
                <a:gd name="connsiteY7" fmla="*/ 29261 h 2538375"/>
                <a:gd name="connsiteX8" fmla="*/ 0 w 7439559"/>
                <a:gd name="connsiteY8" fmla="*/ 0 h 2538375"/>
                <a:gd name="connsiteX0" fmla="*/ 0 w 7381826"/>
                <a:gd name="connsiteY0" fmla="*/ 0 h 2538375"/>
                <a:gd name="connsiteX1" fmla="*/ 3979469 w 7381826"/>
                <a:gd name="connsiteY1" fmla="*/ 775412 h 2538375"/>
                <a:gd name="connsiteX2" fmla="*/ 2852929 w 7381826"/>
                <a:gd name="connsiteY2" fmla="*/ 1470356 h 2538375"/>
                <a:gd name="connsiteX3" fmla="*/ 7381826 w 7381826"/>
                <a:gd name="connsiteY3" fmla="*/ 2273375 h 2538375"/>
                <a:gd name="connsiteX4" fmla="*/ 7263994 w 7381826"/>
                <a:gd name="connsiteY4" fmla="*/ 2538375 h 2538375"/>
                <a:gd name="connsiteX5" fmla="*/ 2538375 w 7381826"/>
                <a:gd name="connsiteY5" fmla="*/ 1572769 h 2538375"/>
                <a:gd name="connsiteX6" fmla="*/ 3803905 w 7381826"/>
                <a:gd name="connsiteY6" fmla="*/ 760780 h 2538375"/>
                <a:gd name="connsiteX7" fmla="*/ 14632 w 7381826"/>
                <a:gd name="connsiteY7" fmla="*/ 29261 h 2538375"/>
                <a:gd name="connsiteX8" fmla="*/ 0 w 7381826"/>
                <a:gd name="connsiteY8" fmla="*/ 0 h 253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1826" h="2538375">
                  <a:moveTo>
                    <a:pt x="0" y="0"/>
                  </a:moveTo>
                  <a:cubicBezTo>
                    <a:pt x="1882445" y="60961"/>
                    <a:pt x="4723180" y="370638"/>
                    <a:pt x="3979469" y="775412"/>
                  </a:cubicBezTo>
                  <a:cubicBezTo>
                    <a:pt x="3586887" y="992430"/>
                    <a:pt x="2023873" y="1363065"/>
                    <a:pt x="2852929" y="1470356"/>
                  </a:cubicBezTo>
                  <a:lnTo>
                    <a:pt x="7381826" y="2273375"/>
                  </a:lnTo>
                  <a:lnTo>
                    <a:pt x="7263994" y="2538375"/>
                  </a:lnTo>
                  <a:lnTo>
                    <a:pt x="2538375" y="1572769"/>
                  </a:lnTo>
                  <a:cubicBezTo>
                    <a:pt x="1660551" y="1341121"/>
                    <a:pt x="3328417" y="955852"/>
                    <a:pt x="3803905" y="760780"/>
                  </a:cubicBezTo>
                  <a:cubicBezTo>
                    <a:pt x="4559810" y="424280"/>
                    <a:pt x="1577646" y="95097"/>
                    <a:pt x="14632" y="29261"/>
                  </a:cubicBezTo>
                  <a:lnTo>
                    <a:pt x="0" y="0"/>
                  </a:lnTo>
                  <a:close/>
                </a:path>
              </a:pathLst>
            </a:cu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sp>
        <p:nvSpPr>
          <p:cNvPr id="2" name="Text Placeholder 1"/>
          <p:cNvSpPr>
            <a:spLocks noGrp="1"/>
          </p:cNvSpPr>
          <p:nvPr>
            <p:ph type="body" sz="quarter" idx="10"/>
          </p:nvPr>
        </p:nvSpPr>
        <p:spPr>
          <a:prstGeom prst="rect">
            <a:avLst/>
          </a:prstGeom>
        </p:spPr>
        <p:txBody>
          <a:bodyPr/>
          <a:lstStyle/>
          <a:p>
            <a:r>
              <a:rPr lang="en-US" altLang="ko-KR" sz="4300" b="1" dirty="0" err="1"/>
              <a:t>Các</a:t>
            </a:r>
            <a:r>
              <a:rPr lang="en-US" altLang="ko-KR" sz="4300" b="1" dirty="0"/>
              <a:t> </a:t>
            </a:r>
            <a:r>
              <a:rPr lang="en-US" altLang="ko-KR" sz="4300" b="1" dirty="0" err="1"/>
              <a:t>phương</a:t>
            </a:r>
            <a:r>
              <a:rPr lang="en-US" altLang="ko-KR" sz="4300" b="1" dirty="0"/>
              <a:t> </a:t>
            </a:r>
            <a:r>
              <a:rPr lang="en-US" altLang="ko-KR" sz="4300" b="1" dirty="0" err="1"/>
              <a:t>pháp</a:t>
            </a:r>
            <a:r>
              <a:rPr lang="en-US" altLang="ko-KR" sz="4300" b="1" dirty="0"/>
              <a:t> </a:t>
            </a:r>
            <a:r>
              <a:rPr lang="en-US" altLang="ko-KR" sz="4300" b="1" dirty="0" err="1"/>
              <a:t>xác</a:t>
            </a:r>
            <a:r>
              <a:rPr lang="en-US" altLang="ko-KR" sz="4300" b="1" dirty="0"/>
              <a:t> </a:t>
            </a:r>
            <a:r>
              <a:rPr lang="en-US" altLang="ko-KR" sz="4300" b="1" dirty="0" err="1"/>
              <a:t>định</a:t>
            </a:r>
            <a:r>
              <a:rPr lang="en-US" altLang="ko-KR" sz="4300" b="1" dirty="0"/>
              <a:t> pH</a:t>
            </a:r>
            <a:endParaRPr lang="ko-KR" altLang="en-US" sz="4300" b="1" dirty="0"/>
          </a:p>
        </p:txBody>
      </p:sp>
      <p:sp>
        <p:nvSpPr>
          <p:cNvPr id="9" name="TextBox 8"/>
          <p:cNvSpPr txBox="1"/>
          <p:nvPr/>
        </p:nvSpPr>
        <p:spPr>
          <a:xfrm>
            <a:off x="4751853" y="2594421"/>
            <a:ext cx="2400267" cy="707883"/>
          </a:xfrm>
          <a:prstGeom prst="rect">
            <a:avLst/>
          </a:prstGeom>
          <a:noFill/>
        </p:spPr>
        <p:txBody>
          <a:bodyPr wrap="square" lIns="121912" tIns="60956" rIns="121912" bIns="60956" rtlCol="0">
            <a:spAutoFit/>
          </a:bodyPr>
          <a:lstStyle/>
          <a:p>
            <a:pPr defTabSz="1219110" latinLnBrk="1"/>
            <a:r>
              <a:rPr lang="en-US" altLang="ko-KR" sz="1900" b="1" dirty="0" err="1">
                <a:solidFill>
                  <a:schemeClr val="accent6">
                    <a:lumMod val="75000"/>
                  </a:schemeClr>
                </a:solidFill>
                <a:cs typeface="Arial" pitchFamily="34" charset="0"/>
              </a:rPr>
              <a:t>Giấy</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quỳ</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tím</a:t>
            </a:r>
            <a:r>
              <a:rPr lang="en-US" altLang="ko-KR" sz="1900" b="1" dirty="0">
                <a:solidFill>
                  <a:schemeClr val="accent6">
                    <a:lumMod val="75000"/>
                  </a:schemeClr>
                </a:solidFill>
                <a:cs typeface="Arial" pitchFamily="34" charset="0"/>
              </a:rPr>
              <a:t> </a:t>
            </a:r>
          </a:p>
          <a:p>
            <a:pPr defTabSz="1219110" latinLnBrk="1"/>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giấy</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chỉ</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thị</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màu</a:t>
            </a:r>
            <a:r>
              <a:rPr lang="en-US" altLang="ko-KR" sz="1900" b="1" dirty="0">
                <a:solidFill>
                  <a:schemeClr val="accent6">
                    <a:lumMod val="75000"/>
                  </a:schemeClr>
                </a:solidFill>
                <a:cs typeface="Arial" pitchFamily="34" charset="0"/>
              </a:rPr>
              <a:t>)</a:t>
            </a:r>
            <a:endParaRPr lang="ko-KR" altLang="en-US" sz="1900" b="1" dirty="0">
              <a:solidFill>
                <a:schemeClr val="accent6">
                  <a:lumMod val="75000"/>
                </a:schemeClr>
              </a:solidFill>
              <a:cs typeface="Arial" pitchFamily="34" charset="0"/>
            </a:endParaRPr>
          </a:p>
        </p:txBody>
      </p:sp>
      <p:sp>
        <p:nvSpPr>
          <p:cNvPr id="15" name="TextBox 14"/>
          <p:cNvSpPr txBox="1"/>
          <p:nvPr/>
        </p:nvSpPr>
        <p:spPr>
          <a:xfrm>
            <a:off x="6384036" y="5105953"/>
            <a:ext cx="3385977" cy="707883"/>
          </a:xfrm>
          <a:prstGeom prst="rect">
            <a:avLst/>
          </a:prstGeom>
          <a:noFill/>
        </p:spPr>
        <p:txBody>
          <a:bodyPr wrap="square" lIns="121912" tIns="60956" rIns="121912" bIns="60956" rtlCol="0">
            <a:spAutoFit/>
          </a:bodyPr>
          <a:lstStyle/>
          <a:p>
            <a:pPr algn="ctr" defTabSz="1219110" latinLnBrk="1"/>
            <a:r>
              <a:rPr lang="en-US" altLang="ko-KR" sz="1900" b="1" dirty="0" err="1">
                <a:solidFill>
                  <a:schemeClr val="accent6">
                    <a:lumMod val="75000"/>
                  </a:schemeClr>
                </a:solidFill>
                <a:cs typeface="Arial" pitchFamily="34" charset="0"/>
              </a:rPr>
              <a:t>Dùng</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cảm</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biến</a:t>
            </a:r>
            <a:r>
              <a:rPr lang="en-US" altLang="ko-KR" sz="1900" b="1" dirty="0">
                <a:solidFill>
                  <a:schemeClr val="accent6">
                    <a:lumMod val="75000"/>
                  </a:schemeClr>
                </a:solidFill>
                <a:cs typeface="Arial" pitchFamily="34" charset="0"/>
              </a:rPr>
              <a:t> pH </a:t>
            </a:r>
            <a:r>
              <a:rPr lang="en-US" altLang="ko-KR" sz="1900" b="1" dirty="0" err="1">
                <a:solidFill>
                  <a:schemeClr val="accent6">
                    <a:lumMod val="75000"/>
                  </a:schemeClr>
                </a:solidFill>
                <a:cs typeface="Arial" pitchFamily="34" charset="0"/>
              </a:rPr>
              <a:t>với</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điện</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cực</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thủy</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tinh</a:t>
            </a:r>
            <a:endParaRPr lang="ko-KR" altLang="en-US" sz="1900" b="1" dirty="0">
              <a:solidFill>
                <a:schemeClr val="accent6">
                  <a:lumMod val="75000"/>
                </a:schemeClr>
              </a:solidFill>
              <a:cs typeface="Arial" pitchFamily="34" charset="0"/>
            </a:endParaRPr>
          </a:p>
        </p:txBody>
      </p:sp>
      <p:sp>
        <p:nvSpPr>
          <p:cNvPr id="20" name="TextBox 19"/>
          <p:cNvSpPr txBox="1"/>
          <p:nvPr/>
        </p:nvSpPr>
        <p:spPr>
          <a:xfrm>
            <a:off x="1932788" y="5536154"/>
            <a:ext cx="1249184" cy="415495"/>
          </a:xfrm>
          <a:prstGeom prst="rect">
            <a:avLst/>
          </a:prstGeom>
          <a:noFill/>
        </p:spPr>
        <p:txBody>
          <a:bodyPr wrap="square" lIns="121912" tIns="60956" rIns="121912" bIns="60956" rtlCol="0">
            <a:spAutoFit/>
          </a:bodyPr>
          <a:lstStyle/>
          <a:p>
            <a:pPr defTabSz="1219110" latinLnBrk="1"/>
            <a:r>
              <a:rPr lang="en-US" altLang="ko-KR" sz="1900" b="1" dirty="0">
                <a:solidFill>
                  <a:schemeClr val="accent6">
                    <a:lumMod val="75000"/>
                  </a:schemeClr>
                </a:solidFill>
                <a:cs typeface="Arial" pitchFamily="34" charset="0"/>
              </a:rPr>
              <a:t>pH </a:t>
            </a:r>
            <a:r>
              <a:rPr lang="en-US" altLang="ko-KR" sz="1900" b="1" dirty="0" err="1">
                <a:solidFill>
                  <a:schemeClr val="accent6">
                    <a:lumMod val="75000"/>
                  </a:schemeClr>
                </a:solidFill>
                <a:cs typeface="Arial" pitchFamily="34" charset="0"/>
              </a:rPr>
              <a:t>kế</a:t>
            </a:r>
            <a:r>
              <a:rPr lang="en-US" altLang="ko-KR" sz="1900" b="1" dirty="0">
                <a:solidFill>
                  <a:schemeClr val="accent6">
                    <a:lumMod val="75000"/>
                  </a:schemeClr>
                </a:solidFill>
                <a:cs typeface="Arial" pitchFamily="34" charset="0"/>
              </a:rPr>
              <a:t>   </a:t>
            </a:r>
            <a:endParaRPr lang="ko-KR" altLang="en-US" sz="1900" b="1" dirty="0">
              <a:solidFill>
                <a:schemeClr val="accent6">
                  <a:lumMod val="75000"/>
                </a:schemeClr>
              </a:solidFill>
              <a:cs typeface="Arial" pitchFamily="34" charset="0"/>
            </a:endParaRPr>
          </a:p>
        </p:txBody>
      </p:sp>
      <p:sp>
        <p:nvSpPr>
          <p:cNvPr id="27" name="Oval 4"/>
          <p:cNvSpPr/>
          <p:nvPr/>
        </p:nvSpPr>
        <p:spPr>
          <a:xfrm>
            <a:off x="1008916" y="1721616"/>
            <a:ext cx="683703" cy="1087437"/>
          </a:xfrm>
          <a:custGeom>
            <a:avLst/>
            <a:gdLst/>
            <a:ahLst/>
            <a:cxnLst/>
            <a:rect l="l" t="t" r="r" b="b"/>
            <a:pathLst>
              <a:path w="512777" h="815578">
                <a:moveTo>
                  <a:pt x="256487" y="54031"/>
                </a:moveTo>
                <a:cubicBezTo>
                  <a:pt x="144845" y="54031"/>
                  <a:pt x="54341" y="144545"/>
                  <a:pt x="54341" y="256199"/>
                </a:cubicBezTo>
                <a:cubicBezTo>
                  <a:pt x="54341" y="367853"/>
                  <a:pt x="144845" y="458367"/>
                  <a:pt x="256487" y="458367"/>
                </a:cubicBezTo>
                <a:cubicBezTo>
                  <a:pt x="368129" y="458367"/>
                  <a:pt x="458633" y="367853"/>
                  <a:pt x="458633" y="256199"/>
                </a:cubicBezTo>
                <a:cubicBezTo>
                  <a:pt x="458633" y="144545"/>
                  <a:pt x="368129" y="54031"/>
                  <a:pt x="256487" y="54031"/>
                </a:cubicBezTo>
                <a:close/>
                <a:moveTo>
                  <a:pt x="257241" y="0"/>
                </a:moveTo>
                <a:cubicBezTo>
                  <a:pt x="324720" y="0"/>
                  <a:pt x="392199" y="25743"/>
                  <a:pt x="443685" y="77228"/>
                </a:cubicBezTo>
                <a:cubicBezTo>
                  <a:pt x="546655" y="180198"/>
                  <a:pt x="524285" y="328833"/>
                  <a:pt x="443685" y="450115"/>
                </a:cubicBezTo>
                <a:cubicBezTo>
                  <a:pt x="359223" y="577207"/>
                  <a:pt x="324660" y="651383"/>
                  <a:pt x="257241" y="815578"/>
                </a:cubicBezTo>
                <a:cubicBezTo>
                  <a:pt x="177284" y="641351"/>
                  <a:pt x="160275" y="587238"/>
                  <a:pt x="70797" y="450115"/>
                </a:cubicBezTo>
                <a:cubicBezTo>
                  <a:pt x="-14619" y="327083"/>
                  <a:pt x="-32173" y="180198"/>
                  <a:pt x="70797" y="77228"/>
                </a:cubicBezTo>
                <a:cubicBezTo>
                  <a:pt x="122282" y="25743"/>
                  <a:pt x="189762" y="0"/>
                  <a:pt x="257241" y="0"/>
                </a:cubicBezTo>
                <a:close/>
              </a:path>
            </a:pathLst>
          </a:cu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30" name="TextBox 29"/>
          <p:cNvSpPr txBox="1"/>
          <p:nvPr/>
        </p:nvSpPr>
        <p:spPr>
          <a:xfrm>
            <a:off x="0" y="2943236"/>
            <a:ext cx="2255573" cy="707883"/>
          </a:xfrm>
          <a:prstGeom prst="rect">
            <a:avLst/>
          </a:prstGeom>
          <a:noFill/>
        </p:spPr>
        <p:txBody>
          <a:bodyPr wrap="square" lIns="121912" tIns="60956" rIns="121912" bIns="60956" rtlCol="0">
            <a:spAutoFit/>
          </a:bodyPr>
          <a:lstStyle/>
          <a:p>
            <a:pPr algn="ctr" defTabSz="1219110" latinLnBrk="1"/>
            <a:r>
              <a:rPr lang="en-US" altLang="ko-KR" sz="1900" b="1" dirty="0">
                <a:solidFill>
                  <a:schemeClr val="accent6">
                    <a:lumMod val="75000"/>
                  </a:schemeClr>
                </a:solidFill>
                <a:cs typeface="Arial" pitchFamily="34" charset="0"/>
              </a:rPr>
              <a:t>Dung </a:t>
            </a:r>
            <a:r>
              <a:rPr lang="en-US" altLang="ko-KR" sz="1900" b="1" dirty="0" err="1">
                <a:solidFill>
                  <a:schemeClr val="accent6">
                    <a:lumMod val="75000"/>
                  </a:schemeClr>
                </a:solidFill>
                <a:cs typeface="Arial" pitchFamily="34" charset="0"/>
              </a:rPr>
              <a:t>dịch</a:t>
            </a:r>
            <a:r>
              <a:rPr lang="en-US" altLang="ko-KR" sz="1900" b="1" dirty="0">
                <a:solidFill>
                  <a:schemeClr val="accent6">
                    <a:lumMod val="75000"/>
                  </a:schemeClr>
                </a:solidFill>
                <a:cs typeface="Arial" pitchFamily="34" charset="0"/>
              </a:rPr>
              <a:t> </a:t>
            </a:r>
            <a:r>
              <a:rPr lang="en-US" altLang="ko-KR" sz="1900" b="1" dirty="0" err="1">
                <a:solidFill>
                  <a:schemeClr val="accent6">
                    <a:lumMod val="75000"/>
                  </a:schemeClr>
                </a:solidFill>
                <a:cs typeface="Arial" pitchFamily="34" charset="0"/>
              </a:rPr>
              <a:t>phenolphathalein</a:t>
            </a:r>
            <a:endParaRPr lang="ko-KR" altLang="en-US" sz="1900" b="1" dirty="0">
              <a:solidFill>
                <a:schemeClr val="accent6">
                  <a:lumMod val="75000"/>
                </a:schemeClr>
              </a:solidFill>
              <a:cs typeface="Arial" pitchFamily="34" charset="0"/>
            </a:endParaRPr>
          </a:p>
        </p:txBody>
      </p:sp>
      <p:sp>
        <p:nvSpPr>
          <p:cNvPr id="31" name="Rectangle 36"/>
          <p:cNvSpPr/>
          <p:nvPr/>
        </p:nvSpPr>
        <p:spPr>
          <a:xfrm>
            <a:off x="1242575" y="1972667"/>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4959" t="5142" r="10319" b="4828"/>
          <a:stretch/>
        </p:blipFill>
        <p:spPr>
          <a:xfrm>
            <a:off x="875741" y="1457337"/>
            <a:ext cx="816875" cy="1351715"/>
          </a:xfrm>
          <a:prstGeom prst="ellipse">
            <a:avLst/>
          </a:prstGeom>
          <a:ln>
            <a:noFill/>
          </a:ln>
          <a:effectLst>
            <a:outerShdw blurRad="149987" dist="250190" dir="8460000" algn="ctr">
              <a:srgbClr val="000000">
                <a:alpha val="28000"/>
              </a:srgbClr>
            </a:outerShdw>
            <a:softEdge rad="112500"/>
          </a:effectLst>
          <a:scene3d>
            <a:camera prst="orthographicFront">
              <a:rot lat="0" lon="0" rev="0"/>
            </a:camera>
            <a:lightRig rig="contrasting" dir="t">
              <a:rot lat="0" lon="0" rev="1500000"/>
            </a:lightRig>
          </a:scene3d>
          <a:sp3d prstMaterial="metal">
            <a:bevelT w="88900" h="88900"/>
          </a:sp3d>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4649" t="13575" r="3890" b="20776"/>
          <a:stretch/>
        </p:blipFill>
        <p:spPr>
          <a:xfrm>
            <a:off x="4183997" y="1604799"/>
            <a:ext cx="1504943" cy="974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15864" t="5746" r="8531" b="4234"/>
          <a:stretch/>
        </p:blipFill>
        <p:spPr>
          <a:xfrm>
            <a:off x="1692619" y="3710396"/>
            <a:ext cx="1489356" cy="16774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l="4421" t="27202" r="8191" b="16283"/>
          <a:stretch/>
        </p:blipFill>
        <p:spPr>
          <a:xfrm>
            <a:off x="7193181" y="3640863"/>
            <a:ext cx="2360880" cy="145245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0375303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 Same Side Corner Rectangle 63"/>
          <p:cNvSpPr/>
          <p:nvPr/>
        </p:nvSpPr>
        <p:spPr>
          <a:xfrm rot="10800000" flipH="1">
            <a:off x="931237" y="4275882"/>
            <a:ext cx="4367683" cy="1410791"/>
          </a:xfrm>
          <a:custGeom>
            <a:avLst/>
            <a:gdLst/>
            <a:ahLst/>
            <a:cxnLst/>
            <a:rect l="l" t="t" r="r" b="b"/>
            <a:pathLst>
              <a:path w="3275762" h="1058093">
                <a:moveTo>
                  <a:pt x="442297" y="1058093"/>
                </a:moveTo>
                <a:lnTo>
                  <a:pt x="2818561" y="1058093"/>
                </a:lnTo>
                <a:cubicBezTo>
                  <a:pt x="2818561" y="1010646"/>
                  <a:pt x="2818561" y="963198"/>
                  <a:pt x="2818561" y="915751"/>
                </a:cubicBezTo>
                <a:lnTo>
                  <a:pt x="3167330" y="915751"/>
                </a:lnTo>
                <a:cubicBezTo>
                  <a:pt x="3227215" y="915751"/>
                  <a:pt x="3275762" y="867204"/>
                  <a:pt x="3275762" y="807320"/>
                </a:cubicBezTo>
                <a:cubicBezTo>
                  <a:pt x="3275762" y="747435"/>
                  <a:pt x="3227215" y="698888"/>
                  <a:pt x="3167330" y="698888"/>
                </a:cubicBezTo>
                <a:lnTo>
                  <a:pt x="2818562" y="698888"/>
                </a:lnTo>
                <a:lnTo>
                  <a:pt x="2818562" y="529047"/>
                </a:lnTo>
                <a:cubicBezTo>
                  <a:pt x="2818562" y="236862"/>
                  <a:pt x="2581700" y="0"/>
                  <a:pt x="2289515" y="0"/>
                </a:cubicBezTo>
                <a:lnTo>
                  <a:pt x="971344" y="0"/>
                </a:lnTo>
                <a:cubicBezTo>
                  <a:pt x="679159" y="0"/>
                  <a:pt x="442297" y="236862"/>
                  <a:pt x="442297" y="529047"/>
                </a:cubicBezTo>
                <a:lnTo>
                  <a:pt x="442297" y="698888"/>
                </a:lnTo>
                <a:lnTo>
                  <a:pt x="108433" y="698887"/>
                </a:lnTo>
                <a:cubicBezTo>
                  <a:pt x="48548" y="698887"/>
                  <a:pt x="1" y="747434"/>
                  <a:pt x="1" y="807319"/>
                </a:cubicBezTo>
                <a:lnTo>
                  <a:pt x="0" y="807319"/>
                </a:lnTo>
                <a:cubicBezTo>
                  <a:pt x="0" y="867204"/>
                  <a:pt x="48547" y="915751"/>
                  <a:pt x="108432" y="915751"/>
                </a:cubicBezTo>
                <a:lnTo>
                  <a:pt x="442297" y="915751"/>
                </a:lnTo>
                <a:close/>
              </a:path>
            </a:pathLst>
          </a:custGeom>
          <a:gradFill flip="none" rotWithShape="1">
            <a:gsLst>
              <a:gs pos="0">
                <a:schemeClr val="bg1">
                  <a:lumMod val="87000"/>
                </a:schemeClr>
              </a:gs>
              <a:gs pos="100000">
                <a:schemeClr val="bg1"/>
              </a:gs>
            </a:gsLst>
            <a:lin ang="9600000" scaled="0"/>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65" name="Rectangle 64"/>
          <p:cNvSpPr/>
          <p:nvPr/>
        </p:nvSpPr>
        <p:spPr>
          <a:xfrm flipH="1">
            <a:off x="1450265" y="5829269"/>
            <a:ext cx="3329631" cy="384043"/>
          </a:xfrm>
          <a:prstGeom prst="rect">
            <a:avLst/>
          </a:prstGeom>
          <a:gradFill flip="none" rotWithShape="1">
            <a:gsLst>
              <a:gs pos="0">
                <a:schemeClr val="bg1">
                  <a:lumMod val="87000"/>
                </a:schemeClr>
              </a:gs>
              <a:gs pos="100000">
                <a:schemeClr val="bg1"/>
              </a:gs>
            </a:gsLst>
            <a:lin ang="18600000" scaled="0"/>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grpSp>
        <p:nvGrpSpPr>
          <p:cNvPr id="4096" name="Group 4095"/>
          <p:cNvGrpSpPr/>
          <p:nvPr/>
        </p:nvGrpSpPr>
        <p:grpSpPr>
          <a:xfrm>
            <a:off x="1022990" y="2041781"/>
            <a:ext cx="3168353" cy="872137"/>
            <a:chOff x="767240" y="1531333"/>
            <a:chExt cx="2376265" cy="654103"/>
          </a:xfrm>
          <a:gradFill>
            <a:gsLst>
              <a:gs pos="0">
                <a:schemeClr val="bg1">
                  <a:lumMod val="87000"/>
                </a:schemeClr>
              </a:gs>
              <a:gs pos="100000">
                <a:schemeClr val="bg1"/>
              </a:gs>
            </a:gsLst>
            <a:lin ang="8100000" scaled="1"/>
          </a:gradFill>
        </p:grpSpPr>
        <p:sp>
          <p:nvSpPr>
            <p:cNvPr id="115" name="Round Same Side Corner Rectangle 114"/>
            <p:cNvSpPr/>
            <p:nvPr/>
          </p:nvSpPr>
          <p:spPr>
            <a:xfrm rot="19800000" flipH="1">
              <a:off x="767240" y="1655028"/>
              <a:ext cx="2376265" cy="530408"/>
            </a:xfrm>
            <a:custGeom>
              <a:avLst/>
              <a:gdLst/>
              <a:ahLst/>
              <a:cxnLst/>
              <a:rect l="l" t="t" r="r" b="b"/>
              <a:pathLst>
                <a:path w="2376265" h="530408">
                  <a:moveTo>
                    <a:pt x="109948" y="184516"/>
                  </a:moveTo>
                  <a:cubicBezTo>
                    <a:pt x="45336" y="211844"/>
                    <a:pt x="0" y="275822"/>
                    <a:pt x="0" y="350389"/>
                  </a:cubicBezTo>
                  <a:lnTo>
                    <a:pt x="0" y="530408"/>
                  </a:lnTo>
                  <a:lnTo>
                    <a:pt x="2376264" y="530408"/>
                  </a:lnTo>
                  <a:cubicBezTo>
                    <a:pt x="2376264" y="470402"/>
                    <a:pt x="2376265" y="410395"/>
                    <a:pt x="2376265" y="350389"/>
                  </a:cubicBezTo>
                  <a:cubicBezTo>
                    <a:pt x="2376265" y="250967"/>
                    <a:pt x="2295667" y="170369"/>
                    <a:pt x="2196245" y="170369"/>
                  </a:cubicBezTo>
                  <a:lnTo>
                    <a:pt x="1416732" y="170369"/>
                  </a:lnTo>
                  <a:lnTo>
                    <a:pt x="1416732" y="54007"/>
                  </a:lnTo>
                  <a:cubicBezTo>
                    <a:pt x="1416732" y="24180"/>
                    <a:pt x="1392552" y="0"/>
                    <a:pt x="1362725" y="0"/>
                  </a:cubicBezTo>
                  <a:lnTo>
                    <a:pt x="1013539" y="0"/>
                  </a:lnTo>
                  <a:cubicBezTo>
                    <a:pt x="983712" y="0"/>
                    <a:pt x="959532" y="24180"/>
                    <a:pt x="959532" y="54007"/>
                  </a:cubicBezTo>
                  <a:lnTo>
                    <a:pt x="959532" y="170369"/>
                  </a:lnTo>
                  <a:lnTo>
                    <a:pt x="180020" y="170369"/>
                  </a:lnTo>
                  <a:cubicBezTo>
                    <a:pt x="155165" y="170369"/>
                    <a:pt x="131486" y="175406"/>
                    <a:pt x="109948" y="184516"/>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117" name="Rounded Rectangle 116"/>
            <p:cNvSpPr/>
            <p:nvPr/>
          </p:nvSpPr>
          <p:spPr>
            <a:xfrm rot="19800000" flipH="1">
              <a:off x="1336244" y="1531333"/>
              <a:ext cx="914400" cy="216863"/>
            </a:xfrm>
            <a:prstGeom prst="roundRect">
              <a:avLst>
                <a:gd name="adj" fmla="val 50000"/>
              </a:avLst>
            </a:pr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sp>
        <p:nvSpPr>
          <p:cNvPr id="2" name="Text Placeholder 1"/>
          <p:cNvSpPr>
            <a:spLocks noGrp="1"/>
          </p:cNvSpPr>
          <p:nvPr>
            <p:ph type="body" sz="quarter" idx="10"/>
          </p:nvPr>
        </p:nvSpPr>
        <p:spPr>
          <a:prstGeom prst="rect">
            <a:avLst/>
          </a:prstGeom>
        </p:spPr>
        <p:txBody>
          <a:bodyPr/>
          <a:lstStyle/>
          <a:p>
            <a:r>
              <a:rPr lang="en-US" altLang="ko-KR" sz="4300" b="1" dirty="0" err="1">
                <a:solidFill>
                  <a:schemeClr val="tx1"/>
                </a:solidFill>
              </a:rPr>
              <a:t>Giá</a:t>
            </a:r>
            <a:r>
              <a:rPr lang="en-US" altLang="ko-KR" sz="4300" b="1" dirty="0">
                <a:solidFill>
                  <a:schemeClr val="tx1"/>
                </a:solidFill>
              </a:rPr>
              <a:t> </a:t>
            </a:r>
            <a:r>
              <a:rPr lang="en-US" altLang="ko-KR" sz="4300" b="1" dirty="0" err="1">
                <a:solidFill>
                  <a:schemeClr val="tx1"/>
                </a:solidFill>
              </a:rPr>
              <a:t>trị</a:t>
            </a:r>
            <a:r>
              <a:rPr lang="en-US" altLang="ko-KR" sz="4300" b="1" dirty="0">
                <a:solidFill>
                  <a:schemeClr val="tx1"/>
                </a:solidFill>
              </a:rPr>
              <a:t> pH </a:t>
            </a:r>
            <a:r>
              <a:rPr lang="en-US" altLang="ko-KR" sz="4300" b="1" dirty="0" err="1">
                <a:solidFill>
                  <a:schemeClr val="tx1"/>
                </a:solidFill>
              </a:rPr>
              <a:t>phổ</a:t>
            </a:r>
            <a:r>
              <a:rPr lang="en-US" altLang="ko-KR" sz="4300" b="1" dirty="0">
                <a:solidFill>
                  <a:schemeClr val="tx1"/>
                </a:solidFill>
              </a:rPr>
              <a:t> </a:t>
            </a:r>
            <a:r>
              <a:rPr lang="en-US" altLang="ko-KR" sz="4300" b="1" dirty="0" err="1">
                <a:solidFill>
                  <a:schemeClr val="tx1"/>
                </a:solidFill>
              </a:rPr>
              <a:t>biến</a:t>
            </a:r>
            <a:endParaRPr lang="ko-KR" altLang="en-US" sz="4300" b="1" dirty="0">
              <a:solidFill>
                <a:schemeClr val="tx1"/>
              </a:solidFill>
            </a:endParaRPr>
          </a:p>
        </p:txBody>
      </p:sp>
      <p:sp>
        <p:nvSpPr>
          <p:cNvPr id="68" name="Rectangle 9"/>
          <p:cNvSpPr/>
          <p:nvPr/>
        </p:nvSpPr>
        <p:spPr>
          <a:xfrm>
            <a:off x="4445449" y="3448928"/>
            <a:ext cx="251657" cy="2355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69" name="Rectangle 23"/>
          <p:cNvSpPr/>
          <p:nvPr/>
        </p:nvSpPr>
        <p:spPr>
          <a:xfrm>
            <a:off x="4083272" y="3375415"/>
            <a:ext cx="298573" cy="17562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70" name="Rectangle 30"/>
          <p:cNvSpPr/>
          <p:nvPr/>
        </p:nvSpPr>
        <p:spPr>
          <a:xfrm>
            <a:off x="4007579" y="3087788"/>
            <a:ext cx="225472" cy="22481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1" name="Oval 7"/>
          <p:cNvSpPr/>
          <p:nvPr/>
        </p:nvSpPr>
        <p:spPr>
          <a:xfrm>
            <a:off x="4272303" y="2752715"/>
            <a:ext cx="267399" cy="2673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2" name="Oval 21"/>
          <p:cNvSpPr>
            <a:spLocks noChangeAspect="1"/>
          </p:cNvSpPr>
          <p:nvPr/>
        </p:nvSpPr>
        <p:spPr>
          <a:xfrm>
            <a:off x="1872673" y="3640121"/>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3" name="Round Same Side Corner Rectangle 8"/>
          <p:cNvSpPr/>
          <p:nvPr/>
        </p:nvSpPr>
        <p:spPr>
          <a:xfrm>
            <a:off x="2199987" y="3491416"/>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grpSp>
        <p:nvGrpSpPr>
          <p:cNvPr id="74" name="Group 73"/>
          <p:cNvGrpSpPr/>
          <p:nvPr/>
        </p:nvGrpSpPr>
        <p:grpSpPr>
          <a:xfrm>
            <a:off x="1596065" y="3543189"/>
            <a:ext cx="194976" cy="221347"/>
            <a:chOff x="1308754" y="3454361"/>
            <a:chExt cx="2889328" cy="3280121"/>
          </a:xfrm>
          <a:solidFill>
            <a:schemeClr val="bg1"/>
          </a:solidFill>
          <a:effectLst>
            <a:outerShdw blurRad="50800" dist="38100" dir="8100000" algn="tr" rotWithShape="0">
              <a:prstClr val="black">
                <a:alpha val="40000"/>
              </a:prstClr>
            </a:outerShdw>
          </a:effectLst>
        </p:grpSpPr>
        <p:sp>
          <p:nvSpPr>
            <p:cNvPr id="75" name="Donut 74"/>
            <p:cNvSpPr/>
            <p:nvPr/>
          </p:nvSpPr>
          <p:spPr>
            <a:xfrm>
              <a:off x="1308754" y="4335332"/>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76" name="Up Arrow 75"/>
            <p:cNvSpPr/>
            <p:nvPr/>
          </p:nvSpPr>
          <p:spPr>
            <a:xfrm rot="2632973">
              <a:off x="3193286" y="3454361"/>
              <a:ext cx="1004796" cy="163948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grpSp>
        <p:nvGrpSpPr>
          <p:cNvPr id="77" name="Group 76"/>
          <p:cNvGrpSpPr/>
          <p:nvPr/>
        </p:nvGrpSpPr>
        <p:grpSpPr>
          <a:xfrm>
            <a:off x="4352993" y="3088453"/>
            <a:ext cx="228376" cy="220499"/>
            <a:chOff x="4462674" y="3512626"/>
            <a:chExt cx="3384287" cy="3267549"/>
          </a:xfrm>
          <a:solidFill>
            <a:schemeClr val="bg1"/>
          </a:solidFill>
          <a:effectLst>
            <a:outerShdw blurRad="50800" dist="38100" dir="8100000" algn="tr" rotWithShape="0">
              <a:prstClr val="black">
                <a:alpha val="40000"/>
              </a:prstClr>
            </a:outerShdw>
          </a:effectLst>
        </p:grpSpPr>
        <p:sp>
          <p:nvSpPr>
            <p:cNvPr id="78" name="Donut 77"/>
            <p:cNvSpPr/>
            <p:nvPr/>
          </p:nvSpPr>
          <p:spPr>
            <a:xfrm>
              <a:off x="5447811" y="3512626"/>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79" name="Rounded Rectangle 78"/>
            <p:cNvSpPr/>
            <p:nvPr/>
          </p:nvSpPr>
          <p:spPr>
            <a:xfrm rot="2700000">
              <a:off x="5162501" y="5103870"/>
              <a:ext cx="461837" cy="186149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80" name="Rounded Rectangle 79"/>
            <p:cNvSpPr/>
            <p:nvPr/>
          </p:nvSpPr>
          <p:spPr>
            <a:xfrm rot="8100000">
              <a:off x="5238958" y="5083288"/>
              <a:ext cx="461837" cy="16968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81" name="Rectangle 16"/>
          <p:cNvSpPr/>
          <p:nvPr/>
        </p:nvSpPr>
        <p:spPr>
          <a:xfrm rot="2700000">
            <a:off x="2554233" y="3034205"/>
            <a:ext cx="138635" cy="2485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82" name="Block Arc 14"/>
          <p:cNvSpPr/>
          <p:nvPr/>
        </p:nvSpPr>
        <p:spPr>
          <a:xfrm rot="16200000">
            <a:off x="3921181" y="2369537"/>
            <a:ext cx="289043" cy="28923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3" name="Rounded Rectangle 7"/>
          <p:cNvSpPr/>
          <p:nvPr/>
        </p:nvSpPr>
        <p:spPr>
          <a:xfrm>
            <a:off x="3056904" y="2683812"/>
            <a:ext cx="340936" cy="2942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4" name="Parallelogram 15"/>
          <p:cNvSpPr/>
          <p:nvPr/>
        </p:nvSpPr>
        <p:spPr>
          <a:xfrm rot="16200000">
            <a:off x="3777847" y="2653997"/>
            <a:ext cx="326780" cy="35372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5" name="Pie 24"/>
          <p:cNvSpPr/>
          <p:nvPr/>
        </p:nvSpPr>
        <p:spPr>
          <a:xfrm>
            <a:off x="1660556" y="3877084"/>
            <a:ext cx="308405" cy="306697"/>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6" name="Round Same Side Corner Rectangle 6"/>
          <p:cNvSpPr>
            <a:spLocks noChangeAspect="1"/>
          </p:cNvSpPr>
          <p:nvPr/>
        </p:nvSpPr>
        <p:spPr>
          <a:xfrm rot="2700000">
            <a:off x="4646699" y="3017643"/>
            <a:ext cx="100815" cy="40417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7" name="Frame 17"/>
          <p:cNvSpPr/>
          <p:nvPr/>
        </p:nvSpPr>
        <p:spPr>
          <a:xfrm>
            <a:off x="2193467" y="3966635"/>
            <a:ext cx="277087" cy="27708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88" name="Rounded Rectangle 27"/>
          <p:cNvSpPr/>
          <p:nvPr/>
        </p:nvSpPr>
        <p:spPr>
          <a:xfrm>
            <a:off x="3476776" y="2557400"/>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9" name="Rectangle 36"/>
          <p:cNvSpPr/>
          <p:nvPr/>
        </p:nvSpPr>
        <p:spPr>
          <a:xfrm>
            <a:off x="2470979" y="3388532"/>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0" name="Rectangle 16"/>
          <p:cNvSpPr/>
          <p:nvPr/>
        </p:nvSpPr>
        <p:spPr>
          <a:xfrm>
            <a:off x="2256466" y="3758167"/>
            <a:ext cx="241201" cy="15852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1" name="Rectangle 9"/>
          <p:cNvSpPr/>
          <p:nvPr/>
        </p:nvSpPr>
        <p:spPr>
          <a:xfrm>
            <a:off x="2999690" y="3922548"/>
            <a:ext cx="251657" cy="2355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92" name="Rectangle 23"/>
          <p:cNvSpPr/>
          <p:nvPr/>
        </p:nvSpPr>
        <p:spPr>
          <a:xfrm>
            <a:off x="3078088" y="3545614"/>
            <a:ext cx="298573" cy="17562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93" name="Rectangle 30"/>
          <p:cNvSpPr/>
          <p:nvPr/>
        </p:nvSpPr>
        <p:spPr>
          <a:xfrm>
            <a:off x="2707212" y="3320992"/>
            <a:ext cx="225472" cy="22481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4" name="Oval 7"/>
          <p:cNvSpPr/>
          <p:nvPr/>
        </p:nvSpPr>
        <p:spPr>
          <a:xfrm>
            <a:off x="2204783" y="3187293"/>
            <a:ext cx="267399" cy="2673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5" name="Oval 21"/>
          <p:cNvSpPr>
            <a:spLocks noChangeAspect="1"/>
          </p:cNvSpPr>
          <p:nvPr/>
        </p:nvSpPr>
        <p:spPr>
          <a:xfrm>
            <a:off x="3546434" y="2983266"/>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6" name="Round Same Side Corner Rectangle 8"/>
          <p:cNvSpPr/>
          <p:nvPr/>
        </p:nvSpPr>
        <p:spPr>
          <a:xfrm>
            <a:off x="3389623" y="4004380"/>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grpSp>
        <p:nvGrpSpPr>
          <p:cNvPr id="97" name="Group 96"/>
          <p:cNvGrpSpPr/>
          <p:nvPr/>
        </p:nvGrpSpPr>
        <p:grpSpPr>
          <a:xfrm>
            <a:off x="2554099" y="3978457"/>
            <a:ext cx="194976" cy="221347"/>
            <a:chOff x="1308754" y="3454361"/>
            <a:chExt cx="2889328" cy="3280121"/>
          </a:xfrm>
          <a:solidFill>
            <a:schemeClr val="bg1"/>
          </a:solidFill>
          <a:effectLst>
            <a:outerShdw blurRad="50800" dist="38100" dir="8100000" algn="tr" rotWithShape="0">
              <a:prstClr val="black">
                <a:alpha val="40000"/>
              </a:prstClr>
            </a:outerShdw>
          </a:effectLst>
        </p:grpSpPr>
        <p:sp>
          <p:nvSpPr>
            <p:cNvPr id="98" name="Donut 97"/>
            <p:cNvSpPr/>
            <p:nvPr/>
          </p:nvSpPr>
          <p:spPr>
            <a:xfrm>
              <a:off x="1308754" y="4335332"/>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99" name="Up Arrow 98"/>
            <p:cNvSpPr/>
            <p:nvPr/>
          </p:nvSpPr>
          <p:spPr>
            <a:xfrm rot="2632973">
              <a:off x="3193286" y="3454361"/>
              <a:ext cx="1004796" cy="163948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grpSp>
        <p:nvGrpSpPr>
          <p:cNvPr id="100" name="Group 99"/>
          <p:cNvGrpSpPr/>
          <p:nvPr/>
        </p:nvGrpSpPr>
        <p:grpSpPr>
          <a:xfrm>
            <a:off x="3362772" y="3676945"/>
            <a:ext cx="228376" cy="220499"/>
            <a:chOff x="4462674" y="3512626"/>
            <a:chExt cx="3384287" cy="3267549"/>
          </a:xfrm>
          <a:solidFill>
            <a:schemeClr val="bg1"/>
          </a:solidFill>
          <a:effectLst>
            <a:outerShdw blurRad="50800" dist="38100" dir="8100000" algn="tr" rotWithShape="0">
              <a:prstClr val="black">
                <a:alpha val="40000"/>
              </a:prstClr>
            </a:outerShdw>
          </a:effectLst>
        </p:grpSpPr>
        <p:sp>
          <p:nvSpPr>
            <p:cNvPr id="101" name="Donut 100"/>
            <p:cNvSpPr/>
            <p:nvPr/>
          </p:nvSpPr>
          <p:spPr>
            <a:xfrm>
              <a:off x="5447811" y="3512626"/>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102" name="Rounded Rectangle 101"/>
            <p:cNvSpPr/>
            <p:nvPr/>
          </p:nvSpPr>
          <p:spPr>
            <a:xfrm rot="2700000">
              <a:off x="5162501" y="5103870"/>
              <a:ext cx="461837" cy="186149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103" name="Rounded Rectangle 102"/>
            <p:cNvSpPr/>
            <p:nvPr/>
          </p:nvSpPr>
          <p:spPr>
            <a:xfrm rot="8100000">
              <a:off x="5238958" y="5083288"/>
              <a:ext cx="461837" cy="16968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104" name="Rectangle 16"/>
          <p:cNvSpPr/>
          <p:nvPr/>
        </p:nvSpPr>
        <p:spPr>
          <a:xfrm rot="2700000">
            <a:off x="3766405" y="3622698"/>
            <a:ext cx="138635" cy="2485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05" name="Block Arc 14"/>
          <p:cNvSpPr/>
          <p:nvPr/>
        </p:nvSpPr>
        <p:spPr>
          <a:xfrm rot="16200000">
            <a:off x="3210229" y="3174093"/>
            <a:ext cx="289043" cy="28923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6" name="Rounded Rectangle 7"/>
          <p:cNvSpPr/>
          <p:nvPr/>
        </p:nvSpPr>
        <p:spPr>
          <a:xfrm>
            <a:off x="4306903" y="2369628"/>
            <a:ext cx="340936" cy="2942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7" name="Parallelogram 15"/>
          <p:cNvSpPr/>
          <p:nvPr/>
        </p:nvSpPr>
        <p:spPr>
          <a:xfrm rot="16200000">
            <a:off x="2901515" y="3006642"/>
            <a:ext cx="326780" cy="35372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8" name="Pie 24"/>
          <p:cNvSpPr/>
          <p:nvPr/>
        </p:nvSpPr>
        <p:spPr>
          <a:xfrm>
            <a:off x="3963896" y="3890275"/>
            <a:ext cx="308405" cy="306697"/>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9" name="Round Same Side Corner Rectangle 6"/>
          <p:cNvSpPr>
            <a:spLocks noChangeAspect="1"/>
          </p:cNvSpPr>
          <p:nvPr/>
        </p:nvSpPr>
        <p:spPr>
          <a:xfrm rot="2700000">
            <a:off x="2799697" y="3606137"/>
            <a:ext cx="100815" cy="40417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0" name="Frame 17"/>
          <p:cNvSpPr/>
          <p:nvPr/>
        </p:nvSpPr>
        <p:spPr>
          <a:xfrm>
            <a:off x="4306906" y="3891887"/>
            <a:ext cx="277087" cy="27708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11" name="Rounded Rectangle 27"/>
          <p:cNvSpPr/>
          <p:nvPr/>
        </p:nvSpPr>
        <p:spPr>
          <a:xfrm>
            <a:off x="2550004" y="3632499"/>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2" name="Rectangle 36"/>
          <p:cNvSpPr/>
          <p:nvPr/>
        </p:nvSpPr>
        <p:spPr>
          <a:xfrm>
            <a:off x="3683151" y="3977025"/>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3" name="Rectangle 16"/>
          <p:cNvSpPr/>
          <p:nvPr/>
        </p:nvSpPr>
        <p:spPr>
          <a:xfrm>
            <a:off x="4065705" y="3642919"/>
            <a:ext cx="241201" cy="15852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0" name="Rounded Rectangle 27"/>
          <p:cNvSpPr/>
          <p:nvPr/>
        </p:nvSpPr>
        <p:spPr>
          <a:xfrm>
            <a:off x="1405140" y="3827881"/>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1" name="Oval 21"/>
          <p:cNvSpPr>
            <a:spLocks noChangeAspect="1"/>
          </p:cNvSpPr>
          <p:nvPr/>
        </p:nvSpPr>
        <p:spPr>
          <a:xfrm>
            <a:off x="4754648" y="3279519"/>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2" name="Round Same Side Corner Rectangle 8"/>
          <p:cNvSpPr/>
          <p:nvPr/>
        </p:nvSpPr>
        <p:spPr>
          <a:xfrm>
            <a:off x="3650479" y="3395705"/>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927" y="1051179"/>
            <a:ext cx="6415412" cy="44883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620878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 Same Side Corner Rectangle 63"/>
          <p:cNvSpPr/>
          <p:nvPr/>
        </p:nvSpPr>
        <p:spPr>
          <a:xfrm rot="10800000" flipH="1">
            <a:off x="931237" y="4275882"/>
            <a:ext cx="4367683" cy="1410791"/>
          </a:xfrm>
          <a:custGeom>
            <a:avLst/>
            <a:gdLst/>
            <a:ahLst/>
            <a:cxnLst/>
            <a:rect l="l" t="t" r="r" b="b"/>
            <a:pathLst>
              <a:path w="3275762" h="1058093">
                <a:moveTo>
                  <a:pt x="442297" y="1058093"/>
                </a:moveTo>
                <a:lnTo>
                  <a:pt x="2818561" y="1058093"/>
                </a:lnTo>
                <a:cubicBezTo>
                  <a:pt x="2818561" y="1010646"/>
                  <a:pt x="2818561" y="963198"/>
                  <a:pt x="2818561" y="915751"/>
                </a:cubicBezTo>
                <a:lnTo>
                  <a:pt x="3167330" y="915751"/>
                </a:lnTo>
                <a:cubicBezTo>
                  <a:pt x="3227215" y="915751"/>
                  <a:pt x="3275762" y="867204"/>
                  <a:pt x="3275762" y="807320"/>
                </a:cubicBezTo>
                <a:cubicBezTo>
                  <a:pt x="3275762" y="747435"/>
                  <a:pt x="3227215" y="698888"/>
                  <a:pt x="3167330" y="698888"/>
                </a:cubicBezTo>
                <a:lnTo>
                  <a:pt x="2818562" y="698888"/>
                </a:lnTo>
                <a:lnTo>
                  <a:pt x="2818562" y="529047"/>
                </a:lnTo>
                <a:cubicBezTo>
                  <a:pt x="2818562" y="236862"/>
                  <a:pt x="2581700" y="0"/>
                  <a:pt x="2289515" y="0"/>
                </a:cubicBezTo>
                <a:lnTo>
                  <a:pt x="971344" y="0"/>
                </a:lnTo>
                <a:cubicBezTo>
                  <a:pt x="679159" y="0"/>
                  <a:pt x="442297" y="236862"/>
                  <a:pt x="442297" y="529047"/>
                </a:cubicBezTo>
                <a:lnTo>
                  <a:pt x="442297" y="698888"/>
                </a:lnTo>
                <a:lnTo>
                  <a:pt x="108433" y="698887"/>
                </a:lnTo>
                <a:cubicBezTo>
                  <a:pt x="48548" y="698887"/>
                  <a:pt x="1" y="747434"/>
                  <a:pt x="1" y="807319"/>
                </a:cubicBezTo>
                <a:lnTo>
                  <a:pt x="0" y="807319"/>
                </a:lnTo>
                <a:cubicBezTo>
                  <a:pt x="0" y="867204"/>
                  <a:pt x="48547" y="915751"/>
                  <a:pt x="108432" y="915751"/>
                </a:cubicBezTo>
                <a:lnTo>
                  <a:pt x="442297" y="915751"/>
                </a:lnTo>
                <a:close/>
              </a:path>
            </a:pathLst>
          </a:custGeom>
          <a:gradFill flip="none" rotWithShape="1">
            <a:gsLst>
              <a:gs pos="0">
                <a:schemeClr val="bg1">
                  <a:lumMod val="87000"/>
                </a:schemeClr>
              </a:gs>
              <a:gs pos="100000">
                <a:schemeClr val="bg1"/>
              </a:gs>
            </a:gsLst>
            <a:lin ang="9600000" scaled="0"/>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65" name="Rectangle 64"/>
          <p:cNvSpPr/>
          <p:nvPr/>
        </p:nvSpPr>
        <p:spPr>
          <a:xfrm flipH="1">
            <a:off x="1450265" y="5829269"/>
            <a:ext cx="3329631" cy="384043"/>
          </a:xfrm>
          <a:prstGeom prst="rect">
            <a:avLst/>
          </a:prstGeom>
          <a:gradFill flip="none" rotWithShape="1">
            <a:gsLst>
              <a:gs pos="0">
                <a:schemeClr val="bg1">
                  <a:lumMod val="87000"/>
                </a:schemeClr>
              </a:gs>
              <a:gs pos="100000">
                <a:schemeClr val="bg1"/>
              </a:gs>
            </a:gsLst>
            <a:lin ang="18600000" scaled="0"/>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grpSp>
        <p:nvGrpSpPr>
          <p:cNvPr id="4096" name="Group 4095"/>
          <p:cNvGrpSpPr/>
          <p:nvPr/>
        </p:nvGrpSpPr>
        <p:grpSpPr>
          <a:xfrm>
            <a:off x="1022990" y="2041781"/>
            <a:ext cx="3168353" cy="872137"/>
            <a:chOff x="767240" y="1531333"/>
            <a:chExt cx="2376265" cy="654103"/>
          </a:xfrm>
          <a:gradFill>
            <a:gsLst>
              <a:gs pos="0">
                <a:schemeClr val="bg1">
                  <a:lumMod val="87000"/>
                </a:schemeClr>
              </a:gs>
              <a:gs pos="100000">
                <a:schemeClr val="bg1"/>
              </a:gs>
            </a:gsLst>
            <a:lin ang="8100000" scaled="1"/>
          </a:gradFill>
        </p:grpSpPr>
        <p:sp>
          <p:nvSpPr>
            <p:cNvPr id="115" name="Round Same Side Corner Rectangle 114"/>
            <p:cNvSpPr/>
            <p:nvPr/>
          </p:nvSpPr>
          <p:spPr>
            <a:xfrm rot="19800000" flipH="1">
              <a:off x="767240" y="1655028"/>
              <a:ext cx="2376265" cy="530408"/>
            </a:xfrm>
            <a:custGeom>
              <a:avLst/>
              <a:gdLst/>
              <a:ahLst/>
              <a:cxnLst/>
              <a:rect l="l" t="t" r="r" b="b"/>
              <a:pathLst>
                <a:path w="2376265" h="530408">
                  <a:moveTo>
                    <a:pt x="109948" y="184516"/>
                  </a:moveTo>
                  <a:cubicBezTo>
                    <a:pt x="45336" y="211844"/>
                    <a:pt x="0" y="275822"/>
                    <a:pt x="0" y="350389"/>
                  </a:cubicBezTo>
                  <a:lnTo>
                    <a:pt x="0" y="530408"/>
                  </a:lnTo>
                  <a:lnTo>
                    <a:pt x="2376264" y="530408"/>
                  </a:lnTo>
                  <a:cubicBezTo>
                    <a:pt x="2376264" y="470402"/>
                    <a:pt x="2376265" y="410395"/>
                    <a:pt x="2376265" y="350389"/>
                  </a:cubicBezTo>
                  <a:cubicBezTo>
                    <a:pt x="2376265" y="250967"/>
                    <a:pt x="2295667" y="170369"/>
                    <a:pt x="2196245" y="170369"/>
                  </a:cubicBezTo>
                  <a:lnTo>
                    <a:pt x="1416732" y="170369"/>
                  </a:lnTo>
                  <a:lnTo>
                    <a:pt x="1416732" y="54007"/>
                  </a:lnTo>
                  <a:cubicBezTo>
                    <a:pt x="1416732" y="24180"/>
                    <a:pt x="1392552" y="0"/>
                    <a:pt x="1362725" y="0"/>
                  </a:cubicBezTo>
                  <a:lnTo>
                    <a:pt x="1013539" y="0"/>
                  </a:lnTo>
                  <a:cubicBezTo>
                    <a:pt x="983712" y="0"/>
                    <a:pt x="959532" y="24180"/>
                    <a:pt x="959532" y="54007"/>
                  </a:cubicBezTo>
                  <a:lnTo>
                    <a:pt x="959532" y="170369"/>
                  </a:lnTo>
                  <a:lnTo>
                    <a:pt x="180020" y="170369"/>
                  </a:lnTo>
                  <a:cubicBezTo>
                    <a:pt x="155165" y="170369"/>
                    <a:pt x="131486" y="175406"/>
                    <a:pt x="109948" y="184516"/>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117" name="Rounded Rectangle 116"/>
            <p:cNvSpPr/>
            <p:nvPr/>
          </p:nvSpPr>
          <p:spPr>
            <a:xfrm rot="19800000" flipH="1">
              <a:off x="1336244" y="1531333"/>
              <a:ext cx="914400" cy="216863"/>
            </a:xfrm>
            <a:prstGeom prst="roundRect">
              <a:avLst>
                <a:gd name="adj" fmla="val 50000"/>
              </a:avLst>
            </a:pr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sp>
        <p:nvSpPr>
          <p:cNvPr id="2" name="Text Placeholder 1"/>
          <p:cNvSpPr>
            <a:spLocks noGrp="1"/>
          </p:cNvSpPr>
          <p:nvPr>
            <p:ph type="body" sz="quarter" idx="10"/>
          </p:nvPr>
        </p:nvSpPr>
        <p:spPr>
          <a:prstGeom prst="rect">
            <a:avLst/>
          </a:prstGeom>
        </p:spPr>
        <p:txBody>
          <a:bodyPr/>
          <a:lstStyle/>
          <a:p>
            <a:r>
              <a:rPr lang="en-US" altLang="ko-KR" sz="4300" b="1" dirty="0" err="1">
                <a:solidFill>
                  <a:schemeClr val="tx1"/>
                </a:solidFill>
              </a:rPr>
              <a:t>Giá</a:t>
            </a:r>
            <a:r>
              <a:rPr lang="en-US" altLang="ko-KR" sz="4300" b="1" dirty="0">
                <a:solidFill>
                  <a:schemeClr val="tx1"/>
                </a:solidFill>
              </a:rPr>
              <a:t> </a:t>
            </a:r>
            <a:r>
              <a:rPr lang="en-US" altLang="ko-KR" sz="4300" b="1" dirty="0" err="1">
                <a:solidFill>
                  <a:schemeClr val="tx1"/>
                </a:solidFill>
              </a:rPr>
              <a:t>trị</a:t>
            </a:r>
            <a:r>
              <a:rPr lang="en-US" altLang="ko-KR" sz="4300" b="1" dirty="0">
                <a:solidFill>
                  <a:schemeClr val="tx1"/>
                </a:solidFill>
              </a:rPr>
              <a:t> pH </a:t>
            </a:r>
            <a:r>
              <a:rPr lang="en-US" altLang="ko-KR" sz="4300" b="1" dirty="0" err="1">
                <a:solidFill>
                  <a:schemeClr val="tx1"/>
                </a:solidFill>
              </a:rPr>
              <a:t>phổ</a:t>
            </a:r>
            <a:r>
              <a:rPr lang="en-US" altLang="ko-KR" sz="4300" b="1" dirty="0">
                <a:solidFill>
                  <a:schemeClr val="tx1"/>
                </a:solidFill>
              </a:rPr>
              <a:t> </a:t>
            </a:r>
            <a:r>
              <a:rPr lang="en-US" altLang="ko-KR" sz="4300" b="1" dirty="0" err="1">
                <a:solidFill>
                  <a:schemeClr val="tx1"/>
                </a:solidFill>
              </a:rPr>
              <a:t>biến</a:t>
            </a:r>
            <a:endParaRPr lang="ko-KR" altLang="en-US" sz="4300" b="1" dirty="0">
              <a:solidFill>
                <a:schemeClr val="tx1"/>
              </a:solidFill>
            </a:endParaRPr>
          </a:p>
        </p:txBody>
      </p:sp>
      <p:sp>
        <p:nvSpPr>
          <p:cNvPr id="68" name="Rectangle 9"/>
          <p:cNvSpPr/>
          <p:nvPr/>
        </p:nvSpPr>
        <p:spPr>
          <a:xfrm>
            <a:off x="4445449" y="3448928"/>
            <a:ext cx="251657" cy="2355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69" name="Rectangle 23"/>
          <p:cNvSpPr/>
          <p:nvPr/>
        </p:nvSpPr>
        <p:spPr>
          <a:xfrm>
            <a:off x="4083272" y="3375415"/>
            <a:ext cx="298573" cy="17562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70" name="Rectangle 30"/>
          <p:cNvSpPr/>
          <p:nvPr/>
        </p:nvSpPr>
        <p:spPr>
          <a:xfrm>
            <a:off x="4007579" y="3087788"/>
            <a:ext cx="225472" cy="22481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1" name="Oval 7"/>
          <p:cNvSpPr/>
          <p:nvPr/>
        </p:nvSpPr>
        <p:spPr>
          <a:xfrm>
            <a:off x="4272303" y="2752715"/>
            <a:ext cx="267399" cy="2673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2" name="Oval 21"/>
          <p:cNvSpPr>
            <a:spLocks noChangeAspect="1"/>
          </p:cNvSpPr>
          <p:nvPr/>
        </p:nvSpPr>
        <p:spPr>
          <a:xfrm>
            <a:off x="1872673" y="3640121"/>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3" name="Round Same Side Corner Rectangle 8"/>
          <p:cNvSpPr/>
          <p:nvPr/>
        </p:nvSpPr>
        <p:spPr>
          <a:xfrm>
            <a:off x="2199987" y="3491416"/>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grpSp>
        <p:nvGrpSpPr>
          <p:cNvPr id="74" name="Group 73"/>
          <p:cNvGrpSpPr/>
          <p:nvPr/>
        </p:nvGrpSpPr>
        <p:grpSpPr>
          <a:xfrm>
            <a:off x="1596065" y="3543189"/>
            <a:ext cx="194976" cy="221347"/>
            <a:chOff x="1308754" y="3454361"/>
            <a:chExt cx="2889328" cy="3280121"/>
          </a:xfrm>
          <a:solidFill>
            <a:schemeClr val="bg1"/>
          </a:solidFill>
          <a:effectLst>
            <a:outerShdw blurRad="50800" dist="38100" dir="8100000" algn="tr" rotWithShape="0">
              <a:prstClr val="black">
                <a:alpha val="40000"/>
              </a:prstClr>
            </a:outerShdw>
          </a:effectLst>
        </p:grpSpPr>
        <p:sp>
          <p:nvSpPr>
            <p:cNvPr id="75" name="Donut 74"/>
            <p:cNvSpPr/>
            <p:nvPr/>
          </p:nvSpPr>
          <p:spPr>
            <a:xfrm>
              <a:off x="1308754" y="4335332"/>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76" name="Up Arrow 75"/>
            <p:cNvSpPr/>
            <p:nvPr/>
          </p:nvSpPr>
          <p:spPr>
            <a:xfrm rot="2632973">
              <a:off x="3193286" y="3454361"/>
              <a:ext cx="1004796" cy="163948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grpSp>
        <p:nvGrpSpPr>
          <p:cNvPr id="77" name="Group 76"/>
          <p:cNvGrpSpPr/>
          <p:nvPr/>
        </p:nvGrpSpPr>
        <p:grpSpPr>
          <a:xfrm>
            <a:off x="4352993" y="3088453"/>
            <a:ext cx="228376" cy="220499"/>
            <a:chOff x="4462674" y="3512626"/>
            <a:chExt cx="3384287" cy="3267549"/>
          </a:xfrm>
          <a:solidFill>
            <a:schemeClr val="bg1"/>
          </a:solidFill>
          <a:effectLst>
            <a:outerShdw blurRad="50800" dist="38100" dir="8100000" algn="tr" rotWithShape="0">
              <a:prstClr val="black">
                <a:alpha val="40000"/>
              </a:prstClr>
            </a:outerShdw>
          </a:effectLst>
        </p:grpSpPr>
        <p:sp>
          <p:nvSpPr>
            <p:cNvPr id="78" name="Donut 77"/>
            <p:cNvSpPr/>
            <p:nvPr/>
          </p:nvSpPr>
          <p:spPr>
            <a:xfrm>
              <a:off x="5447811" y="3512626"/>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79" name="Rounded Rectangle 78"/>
            <p:cNvSpPr/>
            <p:nvPr/>
          </p:nvSpPr>
          <p:spPr>
            <a:xfrm rot="2700000">
              <a:off x="5162501" y="5103870"/>
              <a:ext cx="461837" cy="186149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80" name="Rounded Rectangle 79"/>
            <p:cNvSpPr/>
            <p:nvPr/>
          </p:nvSpPr>
          <p:spPr>
            <a:xfrm rot="8100000">
              <a:off x="5238958" y="5083288"/>
              <a:ext cx="461837" cy="16968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81" name="Rectangle 16"/>
          <p:cNvSpPr/>
          <p:nvPr/>
        </p:nvSpPr>
        <p:spPr>
          <a:xfrm rot="2700000">
            <a:off x="2554233" y="3034205"/>
            <a:ext cx="138635" cy="2485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82" name="Block Arc 14"/>
          <p:cNvSpPr/>
          <p:nvPr/>
        </p:nvSpPr>
        <p:spPr>
          <a:xfrm rot="16200000">
            <a:off x="3921181" y="2369537"/>
            <a:ext cx="289043" cy="28923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3" name="Rounded Rectangle 7"/>
          <p:cNvSpPr/>
          <p:nvPr/>
        </p:nvSpPr>
        <p:spPr>
          <a:xfrm>
            <a:off x="3056904" y="2683812"/>
            <a:ext cx="340936" cy="2942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4" name="Parallelogram 15"/>
          <p:cNvSpPr/>
          <p:nvPr/>
        </p:nvSpPr>
        <p:spPr>
          <a:xfrm rot="16200000">
            <a:off x="3777847" y="2653997"/>
            <a:ext cx="326780" cy="35372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5" name="Pie 24"/>
          <p:cNvSpPr/>
          <p:nvPr/>
        </p:nvSpPr>
        <p:spPr>
          <a:xfrm>
            <a:off x="1660556" y="3877084"/>
            <a:ext cx="308405" cy="306697"/>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6" name="Round Same Side Corner Rectangle 6"/>
          <p:cNvSpPr>
            <a:spLocks noChangeAspect="1"/>
          </p:cNvSpPr>
          <p:nvPr/>
        </p:nvSpPr>
        <p:spPr>
          <a:xfrm rot="2700000">
            <a:off x="4646699" y="3017643"/>
            <a:ext cx="100815" cy="40417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7" name="Frame 17"/>
          <p:cNvSpPr/>
          <p:nvPr/>
        </p:nvSpPr>
        <p:spPr>
          <a:xfrm>
            <a:off x="2193467" y="3966635"/>
            <a:ext cx="277087" cy="27708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88" name="Rounded Rectangle 27"/>
          <p:cNvSpPr/>
          <p:nvPr/>
        </p:nvSpPr>
        <p:spPr>
          <a:xfrm>
            <a:off x="3476776" y="2557400"/>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9" name="Rectangle 36"/>
          <p:cNvSpPr/>
          <p:nvPr/>
        </p:nvSpPr>
        <p:spPr>
          <a:xfrm>
            <a:off x="2470979" y="3388532"/>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0" name="Rectangle 16"/>
          <p:cNvSpPr/>
          <p:nvPr/>
        </p:nvSpPr>
        <p:spPr>
          <a:xfrm>
            <a:off x="2256466" y="3758167"/>
            <a:ext cx="241201" cy="15852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1" name="Rectangle 9"/>
          <p:cNvSpPr/>
          <p:nvPr/>
        </p:nvSpPr>
        <p:spPr>
          <a:xfrm>
            <a:off x="2999690" y="3922548"/>
            <a:ext cx="251657" cy="2355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92" name="Rectangle 23"/>
          <p:cNvSpPr/>
          <p:nvPr/>
        </p:nvSpPr>
        <p:spPr>
          <a:xfrm>
            <a:off x="3078088" y="3545614"/>
            <a:ext cx="298573" cy="17562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93" name="Rectangle 30"/>
          <p:cNvSpPr/>
          <p:nvPr/>
        </p:nvSpPr>
        <p:spPr>
          <a:xfrm>
            <a:off x="2707212" y="3320992"/>
            <a:ext cx="225472" cy="22481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4" name="Oval 7"/>
          <p:cNvSpPr/>
          <p:nvPr/>
        </p:nvSpPr>
        <p:spPr>
          <a:xfrm>
            <a:off x="2204783" y="3187293"/>
            <a:ext cx="267399" cy="2673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5" name="Oval 21"/>
          <p:cNvSpPr>
            <a:spLocks noChangeAspect="1"/>
          </p:cNvSpPr>
          <p:nvPr/>
        </p:nvSpPr>
        <p:spPr>
          <a:xfrm>
            <a:off x="3546434" y="2983266"/>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96" name="Round Same Side Corner Rectangle 8"/>
          <p:cNvSpPr/>
          <p:nvPr/>
        </p:nvSpPr>
        <p:spPr>
          <a:xfrm>
            <a:off x="3389623" y="4004380"/>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grpSp>
        <p:nvGrpSpPr>
          <p:cNvPr id="97" name="Group 96"/>
          <p:cNvGrpSpPr/>
          <p:nvPr/>
        </p:nvGrpSpPr>
        <p:grpSpPr>
          <a:xfrm>
            <a:off x="2554099" y="3978457"/>
            <a:ext cx="194976" cy="221347"/>
            <a:chOff x="1308754" y="3454361"/>
            <a:chExt cx="2889328" cy="3280121"/>
          </a:xfrm>
          <a:solidFill>
            <a:schemeClr val="bg1"/>
          </a:solidFill>
          <a:effectLst>
            <a:outerShdw blurRad="50800" dist="38100" dir="8100000" algn="tr" rotWithShape="0">
              <a:prstClr val="black">
                <a:alpha val="40000"/>
              </a:prstClr>
            </a:outerShdw>
          </a:effectLst>
        </p:grpSpPr>
        <p:sp>
          <p:nvSpPr>
            <p:cNvPr id="98" name="Donut 97"/>
            <p:cNvSpPr/>
            <p:nvPr/>
          </p:nvSpPr>
          <p:spPr>
            <a:xfrm>
              <a:off x="1308754" y="4335332"/>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99" name="Up Arrow 98"/>
            <p:cNvSpPr/>
            <p:nvPr/>
          </p:nvSpPr>
          <p:spPr>
            <a:xfrm rot="2632973">
              <a:off x="3193286" y="3454361"/>
              <a:ext cx="1004796" cy="163948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grpSp>
        <p:nvGrpSpPr>
          <p:cNvPr id="100" name="Group 99"/>
          <p:cNvGrpSpPr/>
          <p:nvPr/>
        </p:nvGrpSpPr>
        <p:grpSpPr>
          <a:xfrm>
            <a:off x="3362772" y="3676945"/>
            <a:ext cx="228376" cy="220499"/>
            <a:chOff x="4462674" y="3512626"/>
            <a:chExt cx="3384287" cy="3267549"/>
          </a:xfrm>
          <a:solidFill>
            <a:schemeClr val="bg1"/>
          </a:solidFill>
          <a:effectLst>
            <a:outerShdw blurRad="50800" dist="38100" dir="8100000" algn="tr" rotWithShape="0">
              <a:prstClr val="black">
                <a:alpha val="40000"/>
              </a:prstClr>
            </a:outerShdw>
          </a:effectLst>
        </p:grpSpPr>
        <p:sp>
          <p:nvSpPr>
            <p:cNvPr id="101" name="Donut 100"/>
            <p:cNvSpPr/>
            <p:nvPr/>
          </p:nvSpPr>
          <p:spPr>
            <a:xfrm>
              <a:off x="5447811" y="3512626"/>
              <a:ext cx="2399150" cy="2399150"/>
            </a:xfrm>
            <a:prstGeom prst="donut">
              <a:avLst>
                <a:gd name="adj" fmla="val 157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102" name="Rounded Rectangle 101"/>
            <p:cNvSpPr/>
            <p:nvPr/>
          </p:nvSpPr>
          <p:spPr>
            <a:xfrm rot="2700000">
              <a:off x="5162501" y="5103870"/>
              <a:ext cx="461837" cy="186149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103" name="Rounded Rectangle 102"/>
            <p:cNvSpPr/>
            <p:nvPr/>
          </p:nvSpPr>
          <p:spPr>
            <a:xfrm rot="8100000">
              <a:off x="5238958" y="5083288"/>
              <a:ext cx="461837" cy="16968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104" name="Rectangle 16"/>
          <p:cNvSpPr/>
          <p:nvPr/>
        </p:nvSpPr>
        <p:spPr>
          <a:xfrm rot="2700000">
            <a:off x="3766405" y="3622698"/>
            <a:ext cx="138635" cy="2485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05" name="Block Arc 14"/>
          <p:cNvSpPr/>
          <p:nvPr/>
        </p:nvSpPr>
        <p:spPr>
          <a:xfrm rot="16200000">
            <a:off x="3210229" y="3174093"/>
            <a:ext cx="289043" cy="28923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6" name="Rounded Rectangle 7"/>
          <p:cNvSpPr/>
          <p:nvPr/>
        </p:nvSpPr>
        <p:spPr>
          <a:xfrm>
            <a:off x="4306903" y="2369628"/>
            <a:ext cx="340936" cy="2942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7" name="Parallelogram 15"/>
          <p:cNvSpPr/>
          <p:nvPr/>
        </p:nvSpPr>
        <p:spPr>
          <a:xfrm rot="16200000">
            <a:off x="2901515" y="3006642"/>
            <a:ext cx="326780" cy="35372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8" name="Pie 24"/>
          <p:cNvSpPr/>
          <p:nvPr/>
        </p:nvSpPr>
        <p:spPr>
          <a:xfrm>
            <a:off x="3963896" y="3890275"/>
            <a:ext cx="308405" cy="306697"/>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09" name="Round Same Side Corner Rectangle 6"/>
          <p:cNvSpPr>
            <a:spLocks noChangeAspect="1"/>
          </p:cNvSpPr>
          <p:nvPr/>
        </p:nvSpPr>
        <p:spPr>
          <a:xfrm rot="2700000">
            <a:off x="2799697" y="3606137"/>
            <a:ext cx="100815" cy="40417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0" name="Frame 17"/>
          <p:cNvSpPr/>
          <p:nvPr/>
        </p:nvSpPr>
        <p:spPr>
          <a:xfrm>
            <a:off x="4306906" y="3891887"/>
            <a:ext cx="277087" cy="27708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11" name="Rounded Rectangle 27"/>
          <p:cNvSpPr/>
          <p:nvPr/>
        </p:nvSpPr>
        <p:spPr>
          <a:xfrm>
            <a:off x="2550004" y="3632499"/>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2" name="Rectangle 36"/>
          <p:cNvSpPr/>
          <p:nvPr/>
        </p:nvSpPr>
        <p:spPr>
          <a:xfrm>
            <a:off x="3683151" y="3977025"/>
            <a:ext cx="216644" cy="18109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13" name="Rectangle 16"/>
          <p:cNvSpPr/>
          <p:nvPr/>
        </p:nvSpPr>
        <p:spPr>
          <a:xfrm>
            <a:off x="4065705" y="3642919"/>
            <a:ext cx="241201" cy="15852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0" name="Rounded Rectangle 27"/>
          <p:cNvSpPr/>
          <p:nvPr/>
        </p:nvSpPr>
        <p:spPr>
          <a:xfrm>
            <a:off x="1405140" y="3827881"/>
            <a:ext cx="227949" cy="1750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1" name="Oval 21"/>
          <p:cNvSpPr>
            <a:spLocks noChangeAspect="1"/>
          </p:cNvSpPr>
          <p:nvPr/>
        </p:nvSpPr>
        <p:spPr>
          <a:xfrm>
            <a:off x="4754648" y="3279519"/>
            <a:ext cx="296489" cy="2989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22" name="Round Same Side Corner Rectangle 8"/>
          <p:cNvSpPr/>
          <p:nvPr/>
        </p:nvSpPr>
        <p:spPr>
          <a:xfrm>
            <a:off x="3650479" y="3395705"/>
            <a:ext cx="185244" cy="185528"/>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4" y="1140745"/>
            <a:ext cx="3608257" cy="53349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60113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2" name="그룹 311">
            <a:extLst>
              <a:ext uri="{FF2B5EF4-FFF2-40B4-BE49-F238E27FC236}">
                <a16:creationId xmlns="" xmlns:a16="http://schemas.microsoft.com/office/drawing/2014/main" id="{720BB4E8-63AA-42AF-BABA-C7BE32D66ECD}"/>
              </a:ext>
            </a:extLst>
          </p:cNvPr>
          <p:cNvGrpSpPr/>
          <p:nvPr/>
        </p:nvGrpSpPr>
        <p:grpSpPr>
          <a:xfrm>
            <a:off x="2080963" y="153851"/>
            <a:ext cx="8088496" cy="4699388"/>
            <a:chOff x="635000" y="1382713"/>
            <a:chExt cx="7869238" cy="4572000"/>
          </a:xfrm>
          <a:solidFill>
            <a:schemeClr val="bg1">
              <a:lumMod val="85000"/>
            </a:schemeClr>
          </a:solidFill>
        </p:grpSpPr>
        <p:sp>
          <p:nvSpPr>
            <p:cNvPr id="313" name="Freeform 8">
              <a:extLst>
                <a:ext uri="{FF2B5EF4-FFF2-40B4-BE49-F238E27FC236}">
                  <a16:creationId xmlns="" xmlns:a16="http://schemas.microsoft.com/office/drawing/2014/main" id="{6575599F-7555-4E94-9833-3F075EBD744A}"/>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adFill>
              <a:gsLst>
                <a:gs pos="0">
                  <a:schemeClr val="bg1">
                    <a:lumMod val="87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314" name="Freeform 9">
              <a:extLst>
                <a:ext uri="{FF2B5EF4-FFF2-40B4-BE49-F238E27FC236}">
                  <a16:creationId xmlns="" xmlns:a16="http://schemas.microsoft.com/office/drawing/2014/main" id="{72F444F6-EE96-4C27-B94D-9A4ACA2A3078}"/>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adFill>
              <a:gsLst>
                <a:gs pos="0">
                  <a:schemeClr val="bg1">
                    <a:lumMod val="82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315" name="Freeform 10">
              <a:extLst>
                <a:ext uri="{FF2B5EF4-FFF2-40B4-BE49-F238E27FC236}">
                  <a16:creationId xmlns="" xmlns:a16="http://schemas.microsoft.com/office/drawing/2014/main" id="{D27FBF02-0DD3-4B6C-A34C-C3DDE4E34D0E}"/>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adFill>
              <a:gsLst>
                <a:gs pos="0">
                  <a:schemeClr val="bg1">
                    <a:lumMod val="82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sp>
          <p:nvSpPr>
            <p:cNvPr id="316" name="Freeform 11">
              <a:extLst>
                <a:ext uri="{FF2B5EF4-FFF2-40B4-BE49-F238E27FC236}">
                  <a16:creationId xmlns="" xmlns:a16="http://schemas.microsoft.com/office/drawing/2014/main" id="{0050C693-8F45-4E5D-8EA6-9DEF974E3094}"/>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adFill>
              <a:gsLst>
                <a:gs pos="0">
                  <a:schemeClr val="bg1">
                    <a:lumMod val="82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a:solidFill>
                  <a:prstClr val="white"/>
                </a:solidFill>
              </a:endParaRPr>
            </a:p>
          </p:txBody>
        </p:sp>
      </p:grpSp>
      <p:sp>
        <p:nvSpPr>
          <p:cNvPr id="2" name="Text Placeholder 1"/>
          <p:cNvSpPr>
            <a:spLocks noGrp="1"/>
          </p:cNvSpPr>
          <p:nvPr>
            <p:ph type="body" sz="quarter" idx="10"/>
          </p:nvPr>
        </p:nvSpPr>
        <p:spPr>
          <a:xfrm>
            <a:off x="-96856" y="576720"/>
            <a:ext cx="12192000" cy="768085"/>
          </a:xfrm>
          <a:prstGeom prst="rect">
            <a:avLst/>
          </a:prstGeom>
        </p:spPr>
        <p:txBody>
          <a:bodyPr/>
          <a:lstStyle/>
          <a:p>
            <a:r>
              <a:rPr lang="en-US" altLang="ko-KR" b="1" dirty="0" err="1" smtClean="0"/>
              <a:t>Đánh</a:t>
            </a:r>
            <a:r>
              <a:rPr lang="en-US" altLang="ko-KR" b="1" dirty="0" smtClean="0"/>
              <a:t> </a:t>
            </a:r>
            <a:r>
              <a:rPr lang="en-US" altLang="ko-KR" b="1" dirty="0" err="1" smtClean="0"/>
              <a:t>giá</a:t>
            </a:r>
            <a:endParaRPr lang="ko-KR" altLang="en-US" b="1" dirty="0"/>
          </a:p>
        </p:txBody>
      </p:sp>
      <p:grpSp>
        <p:nvGrpSpPr>
          <p:cNvPr id="28" name="Group 27"/>
          <p:cNvGrpSpPr/>
          <p:nvPr/>
        </p:nvGrpSpPr>
        <p:grpSpPr>
          <a:xfrm>
            <a:off x="3273686" y="1795673"/>
            <a:ext cx="620209" cy="986451"/>
            <a:chOff x="2221299" y="3723878"/>
            <a:chExt cx="641001" cy="1019521"/>
          </a:xfrm>
          <a:solidFill>
            <a:schemeClr val="accent2"/>
          </a:solidFill>
        </p:grpSpPr>
        <p:sp>
          <p:nvSpPr>
            <p:cNvPr id="29" name="Oval 4"/>
            <p:cNvSpPr/>
            <p:nvPr/>
          </p:nvSpPr>
          <p:spPr>
            <a:xfrm>
              <a:off x="2221299" y="3723878"/>
              <a:ext cx="641001" cy="1019521"/>
            </a:xfrm>
            <a:custGeom>
              <a:avLst/>
              <a:gdLst/>
              <a:ahLst/>
              <a:cxnLst/>
              <a:rect l="l" t="t" r="r" b="b"/>
              <a:pathLst>
                <a:path w="641001" h="1019521">
                  <a:moveTo>
                    <a:pt x="320623" y="67542"/>
                  </a:moveTo>
                  <a:cubicBezTo>
                    <a:pt x="181064" y="67542"/>
                    <a:pt x="67929" y="180689"/>
                    <a:pt x="67929" y="320264"/>
                  </a:cubicBezTo>
                  <a:cubicBezTo>
                    <a:pt x="67929" y="459839"/>
                    <a:pt x="181064" y="572986"/>
                    <a:pt x="320623" y="572986"/>
                  </a:cubicBezTo>
                  <a:cubicBezTo>
                    <a:pt x="460182" y="572986"/>
                    <a:pt x="573317" y="459839"/>
                    <a:pt x="573317" y="320264"/>
                  </a:cubicBezTo>
                  <a:cubicBezTo>
                    <a:pt x="573317" y="180689"/>
                    <a:pt x="460182" y="67542"/>
                    <a:pt x="320623" y="67542"/>
                  </a:cubicBezTo>
                  <a:close/>
                  <a:moveTo>
                    <a:pt x="321566" y="0"/>
                  </a:moveTo>
                  <a:cubicBezTo>
                    <a:pt x="405920" y="0"/>
                    <a:pt x="490273" y="32180"/>
                    <a:pt x="554632" y="96539"/>
                  </a:cubicBezTo>
                  <a:cubicBezTo>
                    <a:pt x="683351" y="225258"/>
                    <a:pt x="655387" y="411061"/>
                    <a:pt x="554632" y="562671"/>
                  </a:cubicBezTo>
                  <a:cubicBezTo>
                    <a:pt x="449051" y="721543"/>
                    <a:pt x="405845" y="814267"/>
                    <a:pt x="321567" y="1019521"/>
                  </a:cubicBezTo>
                  <a:cubicBezTo>
                    <a:pt x="221616" y="801727"/>
                    <a:pt x="200353" y="734083"/>
                    <a:pt x="88501" y="562670"/>
                  </a:cubicBezTo>
                  <a:cubicBezTo>
                    <a:pt x="-18275" y="408873"/>
                    <a:pt x="-40218" y="225258"/>
                    <a:pt x="88501" y="96539"/>
                  </a:cubicBezTo>
                  <a:cubicBezTo>
                    <a:pt x="152860" y="32180"/>
                    <a:pt x="237213" y="0"/>
                    <a:pt x="321566" y="0"/>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30" name="Rectangle 9"/>
            <p:cNvSpPr/>
            <p:nvPr/>
          </p:nvSpPr>
          <p:spPr>
            <a:xfrm>
              <a:off x="2394902" y="3884654"/>
              <a:ext cx="293793" cy="293316"/>
            </a:xfrm>
            <a:custGeom>
              <a:avLst/>
              <a:gdLst/>
              <a:ahLst/>
              <a:cxnLst/>
              <a:rect l="l" t="t" r="r" b="b"/>
              <a:pathLst>
                <a:path w="1008112" h="1006475">
                  <a:moveTo>
                    <a:pt x="543272" y="753885"/>
                  </a:moveTo>
                  <a:lnTo>
                    <a:pt x="543272" y="897901"/>
                  </a:lnTo>
                  <a:lnTo>
                    <a:pt x="687288" y="897901"/>
                  </a:lnTo>
                  <a:lnTo>
                    <a:pt x="687288" y="753885"/>
                  </a:lnTo>
                  <a:close/>
                  <a:moveTo>
                    <a:pt x="320824" y="753885"/>
                  </a:moveTo>
                  <a:lnTo>
                    <a:pt x="320824" y="897901"/>
                  </a:lnTo>
                  <a:lnTo>
                    <a:pt x="464840" y="897901"/>
                  </a:lnTo>
                  <a:lnTo>
                    <a:pt x="464840" y="753885"/>
                  </a:lnTo>
                  <a:close/>
                  <a:moveTo>
                    <a:pt x="543272" y="537861"/>
                  </a:moveTo>
                  <a:lnTo>
                    <a:pt x="543272" y="681877"/>
                  </a:lnTo>
                  <a:lnTo>
                    <a:pt x="687288" y="681877"/>
                  </a:lnTo>
                  <a:lnTo>
                    <a:pt x="687288" y="537861"/>
                  </a:lnTo>
                  <a:close/>
                  <a:moveTo>
                    <a:pt x="320824" y="537861"/>
                  </a:moveTo>
                  <a:lnTo>
                    <a:pt x="320824" y="681877"/>
                  </a:lnTo>
                  <a:lnTo>
                    <a:pt x="464840" y="681877"/>
                  </a:lnTo>
                  <a:lnTo>
                    <a:pt x="464840" y="537861"/>
                  </a:lnTo>
                  <a:close/>
                  <a:moveTo>
                    <a:pt x="505897" y="200625"/>
                  </a:moveTo>
                  <a:lnTo>
                    <a:pt x="831956" y="526683"/>
                  </a:lnTo>
                  <a:lnTo>
                    <a:pt x="831956" y="1006475"/>
                  </a:lnTo>
                  <a:lnTo>
                    <a:pt x="727618" y="1006475"/>
                  </a:lnTo>
                  <a:lnTo>
                    <a:pt x="629252" y="1006475"/>
                  </a:lnTo>
                  <a:lnTo>
                    <a:pt x="382541" y="1006475"/>
                  </a:lnTo>
                  <a:lnTo>
                    <a:pt x="281125" y="1006475"/>
                  </a:lnTo>
                  <a:lnTo>
                    <a:pt x="179838" y="1006475"/>
                  </a:lnTo>
                  <a:lnTo>
                    <a:pt x="179838" y="526683"/>
                  </a:lnTo>
                  <a:lnTo>
                    <a:pt x="179838" y="526683"/>
                  </a:lnTo>
                  <a:close/>
                  <a:moveTo>
                    <a:pt x="159263" y="38314"/>
                  </a:moveTo>
                  <a:lnTo>
                    <a:pt x="294184" y="38314"/>
                  </a:lnTo>
                  <a:lnTo>
                    <a:pt x="294184" y="169431"/>
                  </a:lnTo>
                  <a:lnTo>
                    <a:pt x="159263" y="304351"/>
                  </a:lnTo>
                  <a:close/>
                  <a:moveTo>
                    <a:pt x="505897" y="2217"/>
                  </a:moveTo>
                  <a:lnTo>
                    <a:pt x="1008112" y="526683"/>
                  </a:lnTo>
                  <a:lnTo>
                    <a:pt x="905756" y="526683"/>
                  </a:lnTo>
                  <a:lnTo>
                    <a:pt x="505897" y="109108"/>
                  </a:lnTo>
                  <a:close/>
                  <a:moveTo>
                    <a:pt x="505897" y="0"/>
                  </a:moveTo>
                  <a:lnTo>
                    <a:pt x="505897" y="106892"/>
                  </a:lnTo>
                  <a:lnTo>
                    <a:pt x="103107" y="524466"/>
                  </a:lnTo>
                  <a:lnTo>
                    <a:pt x="0" y="524466"/>
                  </a:ln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grpSp>
        <p:nvGrpSpPr>
          <p:cNvPr id="31" name="Group 30"/>
          <p:cNvGrpSpPr/>
          <p:nvPr/>
        </p:nvGrpSpPr>
        <p:grpSpPr>
          <a:xfrm>
            <a:off x="6618813" y="1345346"/>
            <a:ext cx="620209" cy="986451"/>
            <a:chOff x="2221299" y="3723878"/>
            <a:chExt cx="641001" cy="1019521"/>
          </a:xfrm>
          <a:solidFill>
            <a:schemeClr val="accent1"/>
          </a:solidFill>
        </p:grpSpPr>
        <p:sp>
          <p:nvSpPr>
            <p:cNvPr id="32" name="Oval 4"/>
            <p:cNvSpPr/>
            <p:nvPr/>
          </p:nvSpPr>
          <p:spPr>
            <a:xfrm>
              <a:off x="2221299" y="3723878"/>
              <a:ext cx="641001" cy="1019521"/>
            </a:xfrm>
            <a:custGeom>
              <a:avLst/>
              <a:gdLst/>
              <a:ahLst/>
              <a:cxnLst/>
              <a:rect l="l" t="t" r="r" b="b"/>
              <a:pathLst>
                <a:path w="641001" h="1019521">
                  <a:moveTo>
                    <a:pt x="320623" y="67542"/>
                  </a:moveTo>
                  <a:cubicBezTo>
                    <a:pt x="181064" y="67542"/>
                    <a:pt x="67929" y="180689"/>
                    <a:pt x="67929" y="320264"/>
                  </a:cubicBezTo>
                  <a:cubicBezTo>
                    <a:pt x="67929" y="459839"/>
                    <a:pt x="181064" y="572986"/>
                    <a:pt x="320623" y="572986"/>
                  </a:cubicBezTo>
                  <a:cubicBezTo>
                    <a:pt x="460182" y="572986"/>
                    <a:pt x="573317" y="459839"/>
                    <a:pt x="573317" y="320264"/>
                  </a:cubicBezTo>
                  <a:cubicBezTo>
                    <a:pt x="573317" y="180689"/>
                    <a:pt x="460182" y="67542"/>
                    <a:pt x="320623" y="67542"/>
                  </a:cubicBezTo>
                  <a:close/>
                  <a:moveTo>
                    <a:pt x="321566" y="0"/>
                  </a:moveTo>
                  <a:cubicBezTo>
                    <a:pt x="405920" y="0"/>
                    <a:pt x="490273" y="32180"/>
                    <a:pt x="554632" y="96539"/>
                  </a:cubicBezTo>
                  <a:cubicBezTo>
                    <a:pt x="683351" y="225258"/>
                    <a:pt x="655387" y="411061"/>
                    <a:pt x="554632" y="562671"/>
                  </a:cubicBezTo>
                  <a:cubicBezTo>
                    <a:pt x="449051" y="721543"/>
                    <a:pt x="405845" y="814267"/>
                    <a:pt x="321567" y="1019521"/>
                  </a:cubicBezTo>
                  <a:cubicBezTo>
                    <a:pt x="221616" y="801727"/>
                    <a:pt x="200353" y="734083"/>
                    <a:pt x="88501" y="562670"/>
                  </a:cubicBezTo>
                  <a:cubicBezTo>
                    <a:pt x="-18275" y="408873"/>
                    <a:pt x="-40218" y="225258"/>
                    <a:pt x="88501" y="96539"/>
                  </a:cubicBezTo>
                  <a:cubicBezTo>
                    <a:pt x="152860" y="32180"/>
                    <a:pt x="237213" y="0"/>
                    <a:pt x="321566" y="0"/>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33" name="Rectangle 9"/>
            <p:cNvSpPr/>
            <p:nvPr/>
          </p:nvSpPr>
          <p:spPr>
            <a:xfrm>
              <a:off x="2394902" y="3884654"/>
              <a:ext cx="293793" cy="293316"/>
            </a:xfrm>
            <a:custGeom>
              <a:avLst/>
              <a:gdLst/>
              <a:ahLst/>
              <a:cxnLst/>
              <a:rect l="l" t="t" r="r" b="b"/>
              <a:pathLst>
                <a:path w="1008112" h="1006475">
                  <a:moveTo>
                    <a:pt x="543272" y="753885"/>
                  </a:moveTo>
                  <a:lnTo>
                    <a:pt x="543272" y="897901"/>
                  </a:lnTo>
                  <a:lnTo>
                    <a:pt x="687288" y="897901"/>
                  </a:lnTo>
                  <a:lnTo>
                    <a:pt x="687288" y="753885"/>
                  </a:lnTo>
                  <a:close/>
                  <a:moveTo>
                    <a:pt x="320824" y="753885"/>
                  </a:moveTo>
                  <a:lnTo>
                    <a:pt x="320824" y="897901"/>
                  </a:lnTo>
                  <a:lnTo>
                    <a:pt x="464840" y="897901"/>
                  </a:lnTo>
                  <a:lnTo>
                    <a:pt x="464840" y="753885"/>
                  </a:lnTo>
                  <a:close/>
                  <a:moveTo>
                    <a:pt x="543272" y="537861"/>
                  </a:moveTo>
                  <a:lnTo>
                    <a:pt x="543272" y="681877"/>
                  </a:lnTo>
                  <a:lnTo>
                    <a:pt x="687288" y="681877"/>
                  </a:lnTo>
                  <a:lnTo>
                    <a:pt x="687288" y="537861"/>
                  </a:lnTo>
                  <a:close/>
                  <a:moveTo>
                    <a:pt x="320824" y="537861"/>
                  </a:moveTo>
                  <a:lnTo>
                    <a:pt x="320824" y="681877"/>
                  </a:lnTo>
                  <a:lnTo>
                    <a:pt x="464840" y="681877"/>
                  </a:lnTo>
                  <a:lnTo>
                    <a:pt x="464840" y="537861"/>
                  </a:lnTo>
                  <a:close/>
                  <a:moveTo>
                    <a:pt x="505897" y="200625"/>
                  </a:moveTo>
                  <a:lnTo>
                    <a:pt x="831956" y="526683"/>
                  </a:lnTo>
                  <a:lnTo>
                    <a:pt x="831956" y="1006475"/>
                  </a:lnTo>
                  <a:lnTo>
                    <a:pt x="727618" y="1006475"/>
                  </a:lnTo>
                  <a:lnTo>
                    <a:pt x="629252" y="1006475"/>
                  </a:lnTo>
                  <a:lnTo>
                    <a:pt x="382541" y="1006475"/>
                  </a:lnTo>
                  <a:lnTo>
                    <a:pt x="281125" y="1006475"/>
                  </a:lnTo>
                  <a:lnTo>
                    <a:pt x="179838" y="1006475"/>
                  </a:lnTo>
                  <a:lnTo>
                    <a:pt x="179838" y="526683"/>
                  </a:lnTo>
                  <a:lnTo>
                    <a:pt x="179838" y="526683"/>
                  </a:lnTo>
                  <a:close/>
                  <a:moveTo>
                    <a:pt x="159263" y="38314"/>
                  </a:moveTo>
                  <a:lnTo>
                    <a:pt x="294184" y="38314"/>
                  </a:lnTo>
                  <a:lnTo>
                    <a:pt x="294184" y="169431"/>
                  </a:lnTo>
                  <a:lnTo>
                    <a:pt x="159263" y="304351"/>
                  </a:lnTo>
                  <a:close/>
                  <a:moveTo>
                    <a:pt x="505897" y="2217"/>
                  </a:moveTo>
                  <a:lnTo>
                    <a:pt x="1008112" y="526683"/>
                  </a:lnTo>
                  <a:lnTo>
                    <a:pt x="905756" y="526683"/>
                  </a:lnTo>
                  <a:lnTo>
                    <a:pt x="505897" y="109108"/>
                  </a:lnTo>
                  <a:close/>
                  <a:moveTo>
                    <a:pt x="505897" y="0"/>
                  </a:moveTo>
                  <a:lnTo>
                    <a:pt x="505897" y="106892"/>
                  </a:lnTo>
                  <a:lnTo>
                    <a:pt x="103107" y="524466"/>
                  </a:lnTo>
                  <a:lnTo>
                    <a:pt x="0" y="524466"/>
                  </a:ln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grpSp>
        <p:nvGrpSpPr>
          <p:cNvPr id="34" name="Group 33"/>
          <p:cNvGrpSpPr/>
          <p:nvPr/>
        </p:nvGrpSpPr>
        <p:grpSpPr>
          <a:xfrm>
            <a:off x="7953494" y="2038309"/>
            <a:ext cx="620209" cy="986451"/>
            <a:chOff x="2221299" y="3723878"/>
            <a:chExt cx="641001" cy="1019521"/>
          </a:xfrm>
          <a:solidFill>
            <a:schemeClr val="accent4"/>
          </a:solidFill>
        </p:grpSpPr>
        <p:sp>
          <p:nvSpPr>
            <p:cNvPr id="35" name="Oval 4"/>
            <p:cNvSpPr/>
            <p:nvPr/>
          </p:nvSpPr>
          <p:spPr>
            <a:xfrm>
              <a:off x="2221299" y="3723878"/>
              <a:ext cx="641001" cy="1019521"/>
            </a:xfrm>
            <a:custGeom>
              <a:avLst/>
              <a:gdLst/>
              <a:ahLst/>
              <a:cxnLst/>
              <a:rect l="l" t="t" r="r" b="b"/>
              <a:pathLst>
                <a:path w="641001" h="1019521">
                  <a:moveTo>
                    <a:pt x="320623" y="67542"/>
                  </a:moveTo>
                  <a:cubicBezTo>
                    <a:pt x="181064" y="67542"/>
                    <a:pt x="67929" y="180689"/>
                    <a:pt x="67929" y="320264"/>
                  </a:cubicBezTo>
                  <a:cubicBezTo>
                    <a:pt x="67929" y="459839"/>
                    <a:pt x="181064" y="572986"/>
                    <a:pt x="320623" y="572986"/>
                  </a:cubicBezTo>
                  <a:cubicBezTo>
                    <a:pt x="460182" y="572986"/>
                    <a:pt x="573317" y="459839"/>
                    <a:pt x="573317" y="320264"/>
                  </a:cubicBezTo>
                  <a:cubicBezTo>
                    <a:pt x="573317" y="180689"/>
                    <a:pt x="460182" y="67542"/>
                    <a:pt x="320623" y="67542"/>
                  </a:cubicBezTo>
                  <a:close/>
                  <a:moveTo>
                    <a:pt x="321566" y="0"/>
                  </a:moveTo>
                  <a:cubicBezTo>
                    <a:pt x="405920" y="0"/>
                    <a:pt x="490273" y="32180"/>
                    <a:pt x="554632" y="96539"/>
                  </a:cubicBezTo>
                  <a:cubicBezTo>
                    <a:pt x="683351" y="225258"/>
                    <a:pt x="655387" y="411061"/>
                    <a:pt x="554632" y="562671"/>
                  </a:cubicBezTo>
                  <a:cubicBezTo>
                    <a:pt x="449051" y="721543"/>
                    <a:pt x="405845" y="814267"/>
                    <a:pt x="321567" y="1019521"/>
                  </a:cubicBezTo>
                  <a:cubicBezTo>
                    <a:pt x="221616" y="801727"/>
                    <a:pt x="200353" y="734083"/>
                    <a:pt x="88501" y="562670"/>
                  </a:cubicBezTo>
                  <a:cubicBezTo>
                    <a:pt x="-18275" y="408873"/>
                    <a:pt x="-40218" y="225258"/>
                    <a:pt x="88501" y="96539"/>
                  </a:cubicBezTo>
                  <a:cubicBezTo>
                    <a:pt x="152860" y="32180"/>
                    <a:pt x="237213" y="0"/>
                    <a:pt x="321566" y="0"/>
                  </a:cubicBez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sp>
          <p:nvSpPr>
            <p:cNvPr id="36" name="Rectangle 9"/>
            <p:cNvSpPr/>
            <p:nvPr/>
          </p:nvSpPr>
          <p:spPr>
            <a:xfrm>
              <a:off x="2394902" y="3884654"/>
              <a:ext cx="293793" cy="293316"/>
            </a:xfrm>
            <a:custGeom>
              <a:avLst/>
              <a:gdLst/>
              <a:ahLst/>
              <a:cxnLst/>
              <a:rect l="l" t="t" r="r" b="b"/>
              <a:pathLst>
                <a:path w="1008112" h="1006475">
                  <a:moveTo>
                    <a:pt x="543272" y="753885"/>
                  </a:moveTo>
                  <a:lnTo>
                    <a:pt x="543272" y="897901"/>
                  </a:lnTo>
                  <a:lnTo>
                    <a:pt x="687288" y="897901"/>
                  </a:lnTo>
                  <a:lnTo>
                    <a:pt x="687288" y="753885"/>
                  </a:lnTo>
                  <a:close/>
                  <a:moveTo>
                    <a:pt x="320824" y="753885"/>
                  </a:moveTo>
                  <a:lnTo>
                    <a:pt x="320824" y="897901"/>
                  </a:lnTo>
                  <a:lnTo>
                    <a:pt x="464840" y="897901"/>
                  </a:lnTo>
                  <a:lnTo>
                    <a:pt x="464840" y="753885"/>
                  </a:lnTo>
                  <a:close/>
                  <a:moveTo>
                    <a:pt x="543272" y="537861"/>
                  </a:moveTo>
                  <a:lnTo>
                    <a:pt x="543272" y="681877"/>
                  </a:lnTo>
                  <a:lnTo>
                    <a:pt x="687288" y="681877"/>
                  </a:lnTo>
                  <a:lnTo>
                    <a:pt x="687288" y="537861"/>
                  </a:lnTo>
                  <a:close/>
                  <a:moveTo>
                    <a:pt x="320824" y="537861"/>
                  </a:moveTo>
                  <a:lnTo>
                    <a:pt x="320824" y="681877"/>
                  </a:lnTo>
                  <a:lnTo>
                    <a:pt x="464840" y="681877"/>
                  </a:lnTo>
                  <a:lnTo>
                    <a:pt x="464840" y="537861"/>
                  </a:lnTo>
                  <a:close/>
                  <a:moveTo>
                    <a:pt x="505897" y="200625"/>
                  </a:moveTo>
                  <a:lnTo>
                    <a:pt x="831956" y="526683"/>
                  </a:lnTo>
                  <a:lnTo>
                    <a:pt x="831956" y="1006475"/>
                  </a:lnTo>
                  <a:lnTo>
                    <a:pt x="727618" y="1006475"/>
                  </a:lnTo>
                  <a:lnTo>
                    <a:pt x="629252" y="1006475"/>
                  </a:lnTo>
                  <a:lnTo>
                    <a:pt x="382541" y="1006475"/>
                  </a:lnTo>
                  <a:lnTo>
                    <a:pt x="281125" y="1006475"/>
                  </a:lnTo>
                  <a:lnTo>
                    <a:pt x="179838" y="1006475"/>
                  </a:lnTo>
                  <a:lnTo>
                    <a:pt x="179838" y="526683"/>
                  </a:lnTo>
                  <a:lnTo>
                    <a:pt x="179838" y="526683"/>
                  </a:lnTo>
                  <a:close/>
                  <a:moveTo>
                    <a:pt x="159263" y="38314"/>
                  </a:moveTo>
                  <a:lnTo>
                    <a:pt x="294184" y="38314"/>
                  </a:lnTo>
                  <a:lnTo>
                    <a:pt x="294184" y="169431"/>
                  </a:lnTo>
                  <a:lnTo>
                    <a:pt x="159263" y="304351"/>
                  </a:lnTo>
                  <a:close/>
                  <a:moveTo>
                    <a:pt x="505897" y="2217"/>
                  </a:moveTo>
                  <a:lnTo>
                    <a:pt x="1008112" y="526683"/>
                  </a:lnTo>
                  <a:lnTo>
                    <a:pt x="905756" y="526683"/>
                  </a:lnTo>
                  <a:lnTo>
                    <a:pt x="505897" y="109108"/>
                  </a:lnTo>
                  <a:close/>
                  <a:moveTo>
                    <a:pt x="505897" y="0"/>
                  </a:moveTo>
                  <a:lnTo>
                    <a:pt x="505897" y="106892"/>
                  </a:lnTo>
                  <a:lnTo>
                    <a:pt x="103107" y="524466"/>
                  </a:lnTo>
                  <a:lnTo>
                    <a:pt x="0" y="524466"/>
                  </a:lnTo>
                  <a:close/>
                </a:path>
              </a:pathLst>
            </a:custGeom>
            <a:grp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latinLnBrk="1"/>
              <a:endParaRPr lang="ko-KR" altLang="en-US" sz="3700">
                <a:solidFill>
                  <a:prstClr val="black">
                    <a:lumMod val="65000"/>
                    <a:lumOff val="35000"/>
                  </a:prstClr>
                </a:solidFill>
              </a:endParaRPr>
            </a:p>
          </p:txBody>
        </p:sp>
      </p:grpSp>
      <p:sp>
        <p:nvSpPr>
          <p:cNvPr id="7" name="TextBox 6"/>
          <p:cNvSpPr txBox="1"/>
          <p:nvPr/>
        </p:nvSpPr>
        <p:spPr>
          <a:xfrm>
            <a:off x="1967543" y="3621023"/>
            <a:ext cx="8544951" cy="2200594"/>
          </a:xfrm>
          <a:prstGeom prst="rect">
            <a:avLst/>
          </a:prstGeom>
          <a:noFill/>
        </p:spPr>
        <p:txBody>
          <a:bodyPr wrap="square" lIns="121912" tIns="60956" rIns="121912" bIns="60956" rtlCol="0">
            <a:spAutoFit/>
          </a:bodyPr>
          <a:lstStyle/>
          <a:p>
            <a:pPr marL="380972" indent="-380972" defTabSz="1219110" latinLnBrk="1">
              <a:lnSpc>
                <a:spcPct val="150000"/>
              </a:lnSpc>
              <a:buFont typeface="Arial" panose="020B0604020202020204" pitchFamily="34" charset="0"/>
              <a:buChar char="•"/>
            </a:pPr>
            <a:r>
              <a:rPr lang="en-US" b="1" dirty="0" err="1" smtClean="0">
                <a:solidFill>
                  <a:prstClr val="black"/>
                </a:solidFill>
              </a:rPr>
              <a:t>Sử</a:t>
            </a:r>
            <a:r>
              <a:rPr lang="en-US" b="1" dirty="0" smtClean="0">
                <a:solidFill>
                  <a:prstClr val="black"/>
                </a:solidFill>
              </a:rPr>
              <a:t> </a:t>
            </a:r>
            <a:r>
              <a:rPr lang="en-US" b="1" dirty="0" err="1" smtClean="0">
                <a:solidFill>
                  <a:prstClr val="black"/>
                </a:solidFill>
              </a:rPr>
              <a:t>dụng</a:t>
            </a:r>
            <a:r>
              <a:rPr lang="en-US" b="1" dirty="0" smtClean="0">
                <a:solidFill>
                  <a:prstClr val="black"/>
                </a:solidFill>
              </a:rPr>
              <a:t> </a:t>
            </a:r>
            <a:r>
              <a:rPr lang="en-US" b="1" dirty="0" err="1" smtClean="0">
                <a:solidFill>
                  <a:prstClr val="black"/>
                </a:solidFill>
              </a:rPr>
              <a:t>trong</a:t>
            </a:r>
            <a:r>
              <a:rPr lang="en-US" b="1" dirty="0" smtClean="0">
                <a:solidFill>
                  <a:prstClr val="black"/>
                </a:solidFill>
              </a:rPr>
              <a:t> </a:t>
            </a:r>
            <a:r>
              <a:rPr lang="en-US" b="1" dirty="0" err="1" smtClean="0">
                <a:solidFill>
                  <a:prstClr val="black"/>
                </a:solidFill>
              </a:rPr>
              <a:t>phòng</a:t>
            </a:r>
            <a:r>
              <a:rPr lang="en-US" b="1" dirty="0" smtClean="0">
                <a:solidFill>
                  <a:prstClr val="black"/>
                </a:solidFill>
              </a:rPr>
              <a:t> </a:t>
            </a:r>
            <a:r>
              <a:rPr lang="en-US" b="1" dirty="0" err="1" smtClean="0">
                <a:solidFill>
                  <a:prstClr val="black"/>
                </a:solidFill>
              </a:rPr>
              <a:t>thí</a:t>
            </a:r>
            <a:r>
              <a:rPr lang="en-US" b="1" dirty="0" smtClean="0">
                <a:solidFill>
                  <a:prstClr val="black"/>
                </a:solidFill>
              </a:rPr>
              <a:t> </a:t>
            </a:r>
            <a:r>
              <a:rPr lang="en-US" b="1" dirty="0" err="1" smtClean="0">
                <a:solidFill>
                  <a:prstClr val="black"/>
                </a:solidFill>
              </a:rPr>
              <a:t>nghiệm</a:t>
            </a:r>
            <a:endParaRPr lang="en-US" b="1" dirty="0" smtClean="0">
              <a:solidFill>
                <a:prstClr val="black"/>
              </a:solidFill>
            </a:endParaRPr>
          </a:p>
          <a:p>
            <a:pPr marL="380972" indent="-380972" defTabSz="1219110" latinLnBrk="1">
              <a:lnSpc>
                <a:spcPct val="150000"/>
              </a:lnSpc>
              <a:buFont typeface="Arial" panose="020B0604020202020204" pitchFamily="34" charset="0"/>
              <a:buChar char="•"/>
            </a:pPr>
            <a:r>
              <a:rPr lang="en-US" b="1" dirty="0" err="1" smtClean="0">
                <a:solidFill>
                  <a:prstClr val="black"/>
                </a:solidFill>
              </a:rPr>
              <a:t>Độ</a:t>
            </a:r>
            <a:r>
              <a:rPr lang="en-US" b="1" dirty="0" smtClean="0">
                <a:solidFill>
                  <a:prstClr val="black"/>
                </a:solidFill>
              </a:rPr>
              <a:t> </a:t>
            </a:r>
            <a:r>
              <a:rPr lang="en-US" b="1" dirty="0" err="1" smtClean="0">
                <a:solidFill>
                  <a:prstClr val="black"/>
                </a:solidFill>
              </a:rPr>
              <a:t>chính</a:t>
            </a:r>
            <a:r>
              <a:rPr lang="en-US" b="1" dirty="0" smtClean="0">
                <a:solidFill>
                  <a:prstClr val="black"/>
                </a:solidFill>
              </a:rPr>
              <a:t> </a:t>
            </a:r>
            <a:r>
              <a:rPr lang="en-US" b="1" dirty="0" err="1" smtClean="0">
                <a:solidFill>
                  <a:prstClr val="black"/>
                </a:solidFill>
              </a:rPr>
              <a:t>xác</a:t>
            </a:r>
            <a:r>
              <a:rPr lang="en-US" b="1" dirty="0" smtClean="0">
                <a:solidFill>
                  <a:prstClr val="black"/>
                </a:solidFill>
              </a:rPr>
              <a:t> </a:t>
            </a:r>
            <a:r>
              <a:rPr lang="en-US" b="1" dirty="0" err="1" smtClean="0">
                <a:solidFill>
                  <a:prstClr val="black"/>
                </a:solidFill>
              </a:rPr>
              <a:t>tương</a:t>
            </a:r>
            <a:r>
              <a:rPr lang="en-US" b="1" dirty="0" smtClean="0">
                <a:solidFill>
                  <a:prstClr val="black"/>
                </a:solidFill>
              </a:rPr>
              <a:t> </a:t>
            </a:r>
            <a:r>
              <a:rPr lang="en-US" b="1" dirty="0" err="1" smtClean="0">
                <a:solidFill>
                  <a:prstClr val="black"/>
                </a:solidFill>
              </a:rPr>
              <a:t>đối</a:t>
            </a:r>
            <a:r>
              <a:rPr lang="en-US" b="1" dirty="0" smtClean="0">
                <a:solidFill>
                  <a:prstClr val="black"/>
                </a:solidFill>
              </a:rPr>
              <a:t>, </a:t>
            </a:r>
            <a:r>
              <a:rPr lang="en-US" b="1" dirty="0" err="1" smtClean="0">
                <a:solidFill>
                  <a:prstClr val="black"/>
                </a:solidFill>
              </a:rPr>
              <a:t>chưa</a:t>
            </a:r>
            <a:r>
              <a:rPr lang="en-US" b="1" dirty="0" smtClean="0">
                <a:solidFill>
                  <a:prstClr val="black"/>
                </a:solidFill>
              </a:rPr>
              <a:t> </a:t>
            </a:r>
            <a:r>
              <a:rPr lang="en-US" b="1" dirty="0" err="1" smtClean="0">
                <a:solidFill>
                  <a:prstClr val="black"/>
                </a:solidFill>
              </a:rPr>
              <a:t>đưa</a:t>
            </a:r>
            <a:r>
              <a:rPr lang="en-US" b="1" dirty="0" smtClean="0">
                <a:solidFill>
                  <a:prstClr val="black"/>
                </a:solidFill>
              </a:rPr>
              <a:t> </a:t>
            </a:r>
            <a:r>
              <a:rPr lang="en-US" b="1" dirty="0" err="1" smtClean="0">
                <a:solidFill>
                  <a:prstClr val="black"/>
                </a:solidFill>
              </a:rPr>
              <a:t>ra</a:t>
            </a:r>
            <a:r>
              <a:rPr lang="en-US" b="1" dirty="0" smtClean="0">
                <a:solidFill>
                  <a:prstClr val="black"/>
                </a:solidFill>
              </a:rPr>
              <a:t> </a:t>
            </a:r>
            <a:r>
              <a:rPr lang="en-US" b="1" dirty="0" err="1" smtClean="0">
                <a:solidFill>
                  <a:prstClr val="black"/>
                </a:solidFill>
              </a:rPr>
              <a:t>số</a:t>
            </a:r>
            <a:r>
              <a:rPr lang="en-US" b="1" dirty="0" smtClean="0">
                <a:solidFill>
                  <a:prstClr val="black"/>
                </a:solidFill>
              </a:rPr>
              <a:t> </a:t>
            </a:r>
            <a:r>
              <a:rPr lang="en-US" b="1" dirty="0" err="1" smtClean="0">
                <a:solidFill>
                  <a:prstClr val="black"/>
                </a:solidFill>
              </a:rPr>
              <a:t>liệu</a:t>
            </a:r>
            <a:r>
              <a:rPr lang="en-US" b="1" dirty="0" smtClean="0">
                <a:solidFill>
                  <a:prstClr val="black"/>
                </a:solidFill>
              </a:rPr>
              <a:t> </a:t>
            </a:r>
            <a:r>
              <a:rPr lang="en-US" b="1" dirty="0" err="1" smtClean="0">
                <a:solidFill>
                  <a:prstClr val="black"/>
                </a:solidFill>
              </a:rPr>
              <a:t>cụ</a:t>
            </a:r>
            <a:r>
              <a:rPr lang="en-US" b="1" dirty="0" smtClean="0">
                <a:solidFill>
                  <a:prstClr val="black"/>
                </a:solidFill>
              </a:rPr>
              <a:t> </a:t>
            </a:r>
            <a:r>
              <a:rPr lang="en-US" b="1" dirty="0" err="1" smtClean="0">
                <a:solidFill>
                  <a:prstClr val="black"/>
                </a:solidFill>
              </a:rPr>
              <a:t>thể</a:t>
            </a:r>
            <a:endParaRPr lang="en-US" b="1" dirty="0" smtClean="0">
              <a:solidFill>
                <a:prstClr val="black"/>
              </a:solidFill>
            </a:endParaRPr>
          </a:p>
          <a:p>
            <a:pPr marL="380972" indent="-380972" defTabSz="1219110" latinLnBrk="1">
              <a:lnSpc>
                <a:spcPct val="150000"/>
              </a:lnSpc>
              <a:buFont typeface="Arial" panose="020B0604020202020204" pitchFamily="34" charset="0"/>
              <a:buChar char="•"/>
            </a:pPr>
            <a:r>
              <a:rPr lang="en-US" b="1" dirty="0" err="1" smtClean="0">
                <a:solidFill>
                  <a:prstClr val="black"/>
                </a:solidFill>
              </a:rPr>
              <a:t>Mang</a:t>
            </a:r>
            <a:r>
              <a:rPr lang="en-US" b="1" dirty="0" smtClean="0">
                <a:solidFill>
                  <a:prstClr val="black"/>
                </a:solidFill>
              </a:rPr>
              <a:t> </a:t>
            </a:r>
            <a:r>
              <a:rPr lang="en-US" b="1" dirty="0" err="1" smtClean="0">
                <a:solidFill>
                  <a:prstClr val="black"/>
                </a:solidFill>
              </a:rPr>
              <a:t>hình</a:t>
            </a:r>
            <a:r>
              <a:rPr lang="en-US" b="1" dirty="0" smtClean="0">
                <a:solidFill>
                  <a:prstClr val="black"/>
                </a:solidFill>
              </a:rPr>
              <a:t> </a:t>
            </a:r>
            <a:r>
              <a:rPr lang="en-US" b="1" dirty="0" err="1" smtClean="0">
                <a:solidFill>
                  <a:prstClr val="black"/>
                </a:solidFill>
              </a:rPr>
              <a:t>thức</a:t>
            </a:r>
            <a:r>
              <a:rPr lang="en-US" b="1" dirty="0" smtClean="0">
                <a:solidFill>
                  <a:prstClr val="black"/>
                </a:solidFill>
              </a:rPr>
              <a:t> </a:t>
            </a:r>
            <a:r>
              <a:rPr lang="en-US" b="1" dirty="0" err="1" smtClean="0">
                <a:solidFill>
                  <a:prstClr val="black"/>
                </a:solidFill>
              </a:rPr>
              <a:t>khảo</a:t>
            </a:r>
            <a:r>
              <a:rPr lang="en-US" b="1" dirty="0" smtClean="0">
                <a:solidFill>
                  <a:prstClr val="black"/>
                </a:solidFill>
              </a:rPr>
              <a:t> </a:t>
            </a:r>
            <a:r>
              <a:rPr lang="en-US" b="1" dirty="0" err="1" smtClean="0">
                <a:solidFill>
                  <a:prstClr val="black"/>
                </a:solidFill>
              </a:rPr>
              <a:t>sát</a:t>
            </a:r>
            <a:r>
              <a:rPr lang="en-US" b="1" dirty="0" smtClean="0">
                <a:solidFill>
                  <a:prstClr val="black"/>
                </a:solidFill>
              </a:rPr>
              <a:t> </a:t>
            </a:r>
            <a:r>
              <a:rPr lang="en-US" b="1" dirty="0" err="1" smtClean="0">
                <a:solidFill>
                  <a:prstClr val="black"/>
                </a:solidFill>
              </a:rPr>
              <a:t>thực</a:t>
            </a:r>
            <a:r>
              <a:rPr lang="en-US" b="1" dirty="0" smtClean="0">
                <a:solidFill>
                  <a:prstClr val="black"/>
                </a:solidFill>
              </a:rPr>
              <a:t> </a:t>
            </a:r>
            <a:r>
              <a:rPr lang="en-US" b="1" dirty="0" err="1" smtClean="0">
                <a:solidFill>
                  <a:prstClr val="black"/>
                </a:solidFill>
              </a:rPr>
              <a:t>nghiệm</a:t>
            </a:r>
            <a:endParaRPr lang="en-US" b="1" dirty="0" smtClean="0">
              <a:solidFill>
                <a:prstClr val="black"/>
              </a:solidFill>
            </a:endParaRPr>
          </a:p>
          <a:p>
            <a:pPr marL="380972" indent="-380972" defTabSz="1219110" latinLnBrk="1">
              <a:lnSpc>
                <a:spcPct val="150000"/>
              </a:lnSpc>
              <a:buFont typeface="Arial" panose="020B0604020202020204" pitchFamily="34" charset="0"/>
              <a:buChar char="•"/>
            </a:pPr>
            <a:r>
              <a:rPr lang="en-US" b="1" dirty="0" err="1" smtClean="0">
                <a:solidFill>
                  <a:prstClr val="black"/>
                </a:solidFill>
              </a:rPr>
              <a:t>Có</a:t>
            </a:r>
            <a:r>
              <a:rPr lang="en-US" b="1" dirty="0" smtClean="0">
                <a:solidFill>
                  <a:prstClr val="black"/>
                </a:solidFill>
              </a:rPr>
              <a:t> </a:t>
            </a:r>
            <a:r>
              <a:rPr lang="en-US" b="1" dirty="0" err="1" smtClean="0">
                <a:solidFill>
                  <a:prstClr val="black"/>
                </a:solidFill>
              </a:rPr>
              <a:t>thể</a:t>
            </a:r>
            <a:r>
              <a:rPr lang="en-US" b="1" dirty="0" smtClean="0">
                <a:solidFill>
                  <a:prstClr val="black"/>
                </a:solidFill>
              </a:rPr>
              <a:t> </a:t>
            </a:r>
            <a:r>
              <a:rPr lang="en-US" b="1" dirty="0" err="1" smtClean="0">
                <a:solidFill>
                  <a:prstClr val="black"/>
                </a:solidFill>
              </a:rPr>
              <a:t>theo</a:t>
            </a:r>
            <a:r>
              <a:rPr lang="en-US" b="1" dirty="0" smtClean="0">
                <a:solidFill>
                  <a:prstClr val="black"/>
                </a:solidFill>
              </a:rPr>
              <a:t> </a:t>
            </a:r>
            <a:r>
              <a:rPr lang="en-US" b="1" dirty="0" err="1" smtClean="0">
                <a:solidFill>
                  <a:prstClr val="black"/>
                </a:solidFill>
              </a:rPr>
              <a:t>dõi</a:t>
            </a:r>
            <a:r>
              <a:rPr lang="en-US" b="1" dirty="0" smtClean="0">
                <a:solidFill>
                  <a:prstClr val="black"/>
                </a:solidFill>
              </a:rPr>
              <a:t> pH </a:t>
            </a:r>
            <a:r>
              <a:rPr lang="en-US" b="1" dirty="0" err="1" smtClean="0">
                <a:solidFill>
                  <a:prstClr val="black"/>
                </a:solidFill>
              </a:rPr>
              <a:t>của</a:t>
            </a:r>
            <a:r>
              <a:rPr lang="en-US" b="1" dirty="0" smtClean="0">
                <a:solidFill>
                  <a:prstClr val="black"/>
                </a:solidFill>
              </a:rPr>
              <a:t> </a:t>
            </a:r>
            <a:r>
              <a:rPr lang="en-US" b="1" dirty="0" err="1" smtClean="0">
                <a:solidFill>
                  <a:prstClr val="black"/>
                </a:solidFill>
              </a:rPr>
              <a:t>môi</a:t>
            </a:r>
            <a:r>
              <a:rPr lang="en-US" b="1" dirty="0" smtClean="0">
                <a:solidFill>
                  <a:prstClr val="black"/>
                </a:solidFill>
              </a:rPr>
              <a:t> </a:t>
            </a:r>
            <a:r>
              <a:rPr lang="en-US" b="1" dirty="0" err="1" smtClean="0">
                <a:solidFill>
                  <a:prstClr val="black"/>
                </a:solidFill>
              </a:rPr>
              <a:t>trường</a:t>
            </a:r>
            <a:r>
              <a:rPr lang="en-US" b="1" dirty="0" smtClean="0">
                <a:solidFill>
                  <a:prstClr val="black"/>
                </a:solidFill>
              </a:rPr>
              <a:t> </a:t>
            </a:r>
            <a:r>
              <a:rPr lang="en-US" b="1" dirty="0" err="1" smtClean="0">
                <a:solidFill>
                  <a:prstClr val="black"/>
                </a:solidFill>
              </a:rPr>
              <a:t>thông</a:t>
            </a:r>
            <a:r>
              <a:rPr lang="en-US" b="1" dirty="0" smtClean="0">
                <a:solidFill>
                  <a:prstClr val="black"/>
                </a:solidFill>
              </a:rPr>
              <a:t> qua </a:t>
            </a:r>
            <a:r>
              <a:rPr lang="en-US" b="1" dirty="0" err="1" smtClean="0">
                <a:solidFill>
                  <a:prstClr val="black"/>
                </a:solidFill>
              </a:rPr>
              <a:t>việc</a:t>
            </a:r>
            <a:r>
              <a:rPr lang="en-US" b="1" dirty="0" smtClean="0">
                <a:solidFill>
                  <a:prstClr val="black"/>
                </a:solidFill>
              </a:rPr>
              <a:t> </a:t>
            </a:r>
            <a:r>
              <a:rPr lang="en-US" b="1" dirty="0" err="1" smtClean="0">
                <a:solidFill>
                  <a:prstClr val="black"/>
                </a:solidFill>
              </a:rPr>
              <a:t>lập</a:t>
            </a:r>
            <a:r>
              <a:rPr lang="en-US" b="1" dirty="0" smtClean="0">
                <a:solidFill>
                  <a:prstClr val="black"/>
                </a:solidFill>
              </a:rPr>
              <a:t> </a:t>
            </a:r>
            <a:r>
              <a:rPr lang="en-US" b="1" dirty="0" err="1" smtClean="0">
                <a:solidFill>
                  <a:prstClr val="black"/>
                </a:solidFill>
              </a:rPr>
              <a:t>trình</a:t>
            </a:r>
            <a:r>
              <a:rPr lang="en-US" b="1" dirty="0" smtClean="0">
                <a:solidFill>
                  <a:prstClr val="black"/>
                </a:solidFill>
              </a:rPr>
              <a:t>, </a:t>
            </a:r>
            <a:r>
              <a:rPr lang="en-US" b="1" dirty="0" err="1" smtClean="0">
                <a:solidFill>
                  <a:prstClr val="black"/>
                </a:solidFill>
              </a:rPr>
              <a:t>phù</a:t>
            </a:r>
            <a:r>
              <a:rPr lang="en-US" b="1" dirty="0" smtClean="0">
                <a:solidFill>
                  <a:prstClr val="black"/>
                </a:solidFill>
              </a:rPr>
              <a:t> </a:t>
            </a:r>
            <a:r>
              <a:rPr lang="en-US" b="1" dirty="0" err="1" smtClean="0">
                <a:solidFill>
                  <a:prstClr val="black"/>
                </a:solidFill>
              </a:rPr>
              <a:t>hợp</a:t>
            </a:r>
            <a:r>
              <a:rPr lang="en-US" b="1" dirty="0" smtClean="0">
                <a:solidFill>
                  <a:prstClr val="black"/>
                </a:solidFill>
              </a:rPr>
              <a:t> </a:t>
            </a:r>
            <a:r>
              <a:rPr lang="en-US" b="1" dirty="0" err="1" smtClean="0">
                <a:solidFill>
                  <a:prstClr val="black"/>
                </a:solidFill>
              </a:rPr>
              <a:t>với</a:t>
            </a:r>
            <a:r>
              <a:rPr lang="en-US" b="1" dirty="0" smtClean="0">
                <a:solidFill>
                  <a:prstClr val="black"/>
                </a:solidFill>
              </a:rPr>
              <a:t> </a:t>
            </a:r>
            <a:r>
              <a:rPr lang="en-US" b="1" dirty="0" err="1" smtClean="0">
                <a:solidFill>
                  <a:prstClr val="black"/>
                </a:solidFill>
              </a:rPr>
              <a:t>quy</a:t>
            </a:r>
            <a:r>
              <a:rPr lang="en-US" b="1" dirty="0" smtClean="0">
                <a:solidFill>
                  <a:prstClr val="black"/>
                </a:solidFill>
              </a:rPr>
              <a:t> </a:t>
            </a:r>
            <a:r>
              <a:rPr lang="en-US" b="1" dirty="0" err="1" smtClean="0">
                <a:solidFill>
                  <a:prstClr val="black"/>
                </a:solidFill>
              </a:rPr>
              <a:t>mô</a:t>
            </a:r>
            <a:r>
              <a:rPr lang="en-US" b="1" dirty="0" smtClean="0">
                <a:solidFill>
                  <a:prstClr val="black"/>
                </a:solidFill>
              </a:rPr>
              <a:t> </a:t>
            </a:r>
            <a:r>
              <a:rPr lang="en-US" b="1" dirty="0" err="1" smtClean="0">
                <a:solidFill>
                  <a:prstClr val="black"/>
                </a:solidFill>
              </a:rPr>
              <a:t>công</a:t>
            </a:r>
            <a:r>
              <a:rPr lang="en-US" b="1" dirty="0" smtClean="0">
                <a:solidFill>
                  <a:prstClr val="black"/>
                </a:solidFill>
              </a:rPr>
              <a:t> </a:t>
            </a:r>
            <a:r>
              <a:rPr lang="en-US" b="1" dirty="0" err="1" smtClean="0">
                <a:solidFill>
                  <a:prstClr val="black"/>
                </a:solidFill>
              </a:rPr>
              <a:t>nghiệp</a:t>
            </a:r>
            <a:endParaRPr lang="en-US" b="1" dirty="0" smtClean="0">
              <a:solidFill>
                <a:prstClr val="black"/>
              </a:solidFill>
            </a:endParaRPr>
          </a:p>
        </p:txBody>
      </p:sp>
    </p:spTree>
    <p:extLst>
      <p:ext uri="{BB962C8B-B14F-4D97-AF65-F5344CB8AC3E}">
        <p14:creationId xmlns:p14="http://schemas.microsoft.com/office/powerpoint/2010/main" val="2317266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438" y="965915"/>
            <a:ext cx="4446692" cy="707886"/>
          </a:xfrm>
          <a:prstGeom prst="rect">
            <a:avLst/>
          </a:prstGeom>
          <a:noFill/>
        </p:spPr>
        <p:txBody>
          <a:bodyPr wrap="square" rtlCol="0">
            <a:spAutoFit/>
          </a:bodyPr>
          <a:lstStyle/>
          <a:p>
            <a:r>
              <a:rPr lang="vi-VN" sz="4000" dirty="0" smtClean="0">
                <a:solidFill>
                  <a:srgbClr val="FF0000"/>
                </a:solidFill>
              </a:rPr>
              <a:t>MÔ TẢ VỀ ĐỀ TÀI</a:t>
            </a:r>
            <a:r>
              <a:rPr lang="en-US" sz="4000" dirty="0" smtClean="0">
                <a:solidFill>
                  <a:srgbClr val="FF0000"/>
                </a:solidFill>
              </a:rPr>
              <a:t> </a:t>
            </a:r>
            <a:endParaRPr lang="en-US" sz="4000" dirty="0">
              <a:solidFill>
                <a:srgbClr val="FF0000"/>
              </a:solidFill>
            </a:endParaRPr>
          </a:p>
        </p:txBody>
      </p:sp>
      <p:pic>
        <p:nvPicPr>
          <p:cNvPr id="1026" name="Picture 2" descr="Káº¿t quáº£ hÃ¬nh áº£nh cho IOT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569" y="708753"/>
            <a:ext cx="5715000" cy="574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100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84852"/>
            <a:ext cx="12192000" cy="768085"/>
          </a:xfrm>
          <a:effectLst>
            <a:outerShdw blurRad="50800" dist="38100" dir="8100000" algn="tr" rotWithShape="0">
              <a:prstClr val="black">
                <a:alpha val="40000"/>
              </a:prstClr>
            </a:outerShdw>
          </a:effectLst>
        </p:spPr>
        <p:txBody>
          <a:bodyPr/>
          <a:lstStyle/>
          <a:p>
            <a:r>
              <a:rPr lang="en-US" altLang="ko-KR" b="1" dirty="0">
                <a:solidFill>
                  <a:schemeClr val="bg1"/>
                </a:solidFill>
                <a:latin typeface="+mn-lt"/>
              </a:rPr>
              <a:t>Welcome!!</a:t>
            </a:r>
            <a:endParaRPr lang="ko-KR" altLang="en-US" b="1" dirty="0">
              <a:solidFill>
                <a:schemeClr val="bg1"/>
              </a:solidFill>
              <a:latin typeface="+mn-lt"/>
            </a:endParaRPr>
          </a:p>
        </p:txBody>
      </p:sp>
      <p:sp>
        <p:nvSpPr>
          <p:cNvPr id="5" name="TextBox 4"/>
          <p:cNvSpPr txBox="1"/>
          <p:nvPr/>
        </p:nvSpPr>
        <p:spPr>
          <a:xfrm>
            <a:off x="3119672" y="3236979"/>
            <a:ext cx="6307143" cy="779700"/>
          </a:xfrm>
          <a:prstGeom prst="rect">
            <a:avLst/>
          </a:prstGeom>
          <a:noFill/>
        </p:spPr>
        <p:txBody>
          <a:bodyPr wrap="square" lIns="121912" tIns="60956" rIns="121912" bIns="60956" rtlCol="0">
            <a:spAutoFit/>
          </a:bodyPr>
          <a:lstStyle/>
          <a:p>
            <a:pPr algn="ctr" defTabSz="1219110" latinLnBrk="1"/>
            <a:r>
              <a:rPr lang="en-US" altLang="ko-KR" sz="4300" b="1" dirty="0" err="1">
                <a:solidFill>
                  <a:srgbClr val="4784A1"/>
                </a:solidFill>
                <a:cs typeface="Arial" pitchFamily="34" charset="0"/>
              </a:rPr>
              <a:t>Cấu</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tạo</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của</a:t>
            </a:r>
            <a:r>
              <a:rPr lang="en-US" altLang="ko-KR" sz="4300" b="1" dirty="0">
                <a:solidFill>
                  <a:srgbClr val="4784A1"/>
                </a:solidFill>
                <a:cs typeface="Arial" pitchFamily="34" charset="0"/>
              </a:rPr>
              <a:t> pH sensor </a:t>
            </a:r>
            <a:endParaRPr lang="ko-KR" altLang="en-US" sz="4300" b="1" dirty="0">
              <a:solidFill>
                <a:srgbClr val="4784A1"/>
              </a:solidFill>
              <a:cs typeface="Arial" pitchFamily="34" charset="0"/>
            </a:endParaRPr>
          </a:p>
        </p:txBody>
      </p:sp>
      <p:sp>
        <p:nvSpPr>
          <p:cNvPr id="4" name="Rectangle 3"/>
          <p:cNvSpPr/>
          <p:nvPr/>
        </p:nvSpPr>
        <p:spPr>
          <a:xfrm>
            <a:off x="344187" y="5541235"/>
            <a:ext cx="11233248" cy="48000"/>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 name="Rectangle 6"/>
          <p:cNvSpPr/>
          <p:nvPr/>
        </p:nvSpPr>
        <p:spPr>
          <a:xfrm>
            <a:off x="441319" y="3565871"/>
            <a:ext cx="2544281"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 name="Rectangle 7"/>
          <p:cNvSpPr/>
          <p:nvPr/>
        </p:nvSpPr>
        <p:spPr>
          <a:xfrm>
            <a:off x="9648396" y="3596351"/>
            <a:ext cx="2039723"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pic>
        <p:nvPicPr>
          <p:cNvPr id="11" name="Picture 3" descr="E:\002-KIMS BUSINESS\007-02-Fullslidesppt-Contents\20161219\07-real\real-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7447" y="260648"/>
            <a:ext cx="1946735" cy="18369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p:cNvSpPr>
            <a:spLocks noGrp="1"/>
          </p:cNvSpPr>
          <p:nvPr>
            <p:ph type="body" sz="quarter" idx="10"/>
          </p:nvPr>
        </p:nvSpPr>
        <p:spPr>
          <a:xfrm>
            <a:off x="3695733" y="4005064"/>
            <a:ext cx="6336704" cy="1344149"/>
          </a:xfrm>
          <a:effectLst>
            <a:outerShdw blurRad="50800" dist="38100" dir="8100000" algn="tr" rotWithShape="0">
              <a:prstClr val="black">
                <a:alpha val="40000"/>
              </a:prstClr>
            </a:outerShdw>
          </a:effectLst>
        </p:spPr>
        <p:txBody>
          <a:bodyPr/>
          <a:lstStyle/>
          <a:p>
            <a:pPr algn="l"/>
            <a:r>
              <a:rPr lang="en-US" altLang="ko-KR" sz="2400" b="1" dirty="0">
                <a:solidFill>
                  <a:srgbClr val="002060"/>
                </a:solidFill>
                <a:latin typeface="+mn-lt"/>
                <a:sym typeface="Wingdings 2"/>
              </a:rPr>
              <a:t>  </a:t>
            </a:r>
            <a:r>
              <a:rPr lang="en-US" altLang="ko-KR" sz="2400" b="1" dirty="0" err="1">
                <a:solidFill>
                  <a:srgbClr val="002060"/>
                </a:solidFill>
                <a:latin typeface="+mn-lt"/>
                <a:sym typeface="Wingdings 2"/>
              </a:rPr>
              <a:t>Đầu</a:t>
            </a:r>
            <a:r>
              <a:rPr lang="en-US" altLang="ko-KR" sz="2400" b="1" dirty="0">
                <a:solidFill>
                  <a:srgbClr val="002060"/>
                </a:solidFill>
                <a:latin typeface="+mn-lt"/>
                <a:sym typeface="Wingdings 2"/>
              </a:rPr>
              <a:t> </a:t>
            </a:r>
            <a:r>
              <a:rPr lang="en-US" altLang="ko-KR" sz="2400" b="1" dirty="0" err="1">
                <a:solidFill>
                  <a:srgbClr val="002060"/>
                </a:solidFill>
                <a:latin typeface="+mn-lt"/>
                <a:sym typeface="Wingdings 2"/>
              </a:rPr>
              <a:t>dò</a:t>
            </a:r>
            <a:r>
              <a:rPr lang="en-US" altLang="ko-KR" sz="2400" b="1" dirty="0">
                <a:solidFill>
                  <a:srgbClr val="002060"/>
                </a:solidFill>
                <a:latin typeface="+mn-lt"/>
                <a:sym typeface="Wingdings 2"/>
              </a:rPr>
              <a:t> </a:t>
            </a:r>
            <a:r>
              <a:rPr lang="en-US" altLang="ko-KR" sz="2400" b="1" dirty="0" err="1">
                <a:solidFill>
                  <a:srgbClr val="002060"/>
                </a:solidFill>
                <a:latin typeface="+mn-lt"/>
                <a:sym typeface="Wingdings 2"/>
              </a:rPr>
              <a:t>đo</a:t>
            </a:r>
            <a:r>
              <a:rPr lang="en-US" altLang="ko-KR" sz="2400" b="1" dirty="0">
                <a:solidFill>
                  <a:srgbClr val="002060"/>
                </a:solidFill>
                <a:latin typeface="+mn-lt"/>
                <a:sym typeface="Wingdings 2"/>
              </a:rPr>
              <a:t> </a:t>
            </a:r>
            <a:r>
              <a:rPr lang="en-US" altLang="ko-KR" sz="2400" b="1" dirty="0" err="1">
                <a:solidFill>
                  <a:srgbClr val="002060"/>
                </a:solidFill>
                <a:latin typeface="+mn-lt"/>
                <a:sym typeface="Wingdings 2"/>
              </a:rPr>
              <a:t>độ</a:t>
            </a:r>
            <a:r>
              <a:rPr lang="en-US" altLang="ko-KR" sz="2400" b="1" dirty="0">
                <a:solidFill>
                  <a:srgbClr val="002060"/>
                </a:solidFill>
                <a:latin typeface="+mn-lt"/>
                <a:sym typeface="Wingdings 2"/>
              </a:rPr>
              <a:t> pH</a:t>
            </a:r>
            <a:endParaRPr lang="en-US" altLang="ko-KR" sz="2400" b="1" dirty="0">
              <a:solidFill>
                <a:srgbClr val="002060"/>
              </a:solidFill>
              <a:latin typeface="+mn-lt"/>
            </a:endParaRPr>
          </a:p>
          <a:p>
            <a:pPr algn="l"/>
            <a:r>
              <a:rPr lang="en-US" altLang="ko-KR" sz="2400" b="1" dirty="0">
                <a:solidFill>
                  <a:srgbClr val="002060"/>
                </a:solidFill>
                <a:latin typeface="+mn-lt"/>
                <a:sym typeface="Wingdings 2"/>
              </a:rPr>
              <a:t>  </a:t>
            </a:r>
            <a:r>
              <a:rPr lang="en-US" altLang="ko-KR" sz="2400" b="1" dirty="0">
                <a:solidFill>
                  <a:srgbClr val="002060"/>
                </a:solidFill>
                <a:latin typeface="+mn-lt"/>
              </a:rPr>
              <a:t>Module </a:t>
            </a:r>
            <a:r>
              <a:rPr lang="en-US" altLang="ko-KR" sz="2400" b="1" dirty="0" err="1">
                <a:solidFill>
                  <a:srgbClr val="002060"/>
                </a:solidFill>
                <a:latin typeface="+mn-lt"/>
              </a:rPr>
              <a:t>xử</a:t>
            </a:r>
            <a:r>
              <a:rPr lang="en-US" altLang="ko-KR" sz="2400" b="1" dirty="0">
                <a:solidFill>
                  <a:srgbClr val="002060"/>
                </a:solidFill>
                <a:latin typeface="+mn-lt"/>
              </a:rPr>
              <a:t> </a:t>
            </a:r>
            <a:r>
              <a:rPr lang="en-US" altLang="ko-KR" sz="2400" b="1" dirty="0" err="1">
                <a:solidFill>
                  <a:srgbClr val="002060"/>
                </a:solidFill>
                <a:latin typeface="+mn-lt"/>
              </a:rPr>
              <a:t>lý</a:t>
            </a:r>
            <a:r>
              <a:rPr lang="en-US" altLang="ko-KR" sz="2400" b="1" dirty="0">
                <a:solidFill>
                  <a:srgbClr val="002060"/>
                </a:solidFill>
                <a:latin typeface="+mn-lt"/>
              </a:rPr>
              <a:t> </a:t>
            </a:r>
            <a:r>
              <a:rPr lang="en-US" altLang="ko-KR" sz="2400" b="1" dirty="0" err="1">
                <a:solidFill>
                  <a:srgbClr val="002060"/>
                </a:solidFill>
                <a:latin typeface="+mn-lt"/>
              </a:rPr>
              <a:t>tính</a:t>
            </a:r>
            <a:r>
              <a:rPr lang="en-US" altLang="ko-KR" sz="2400" b="1" dirty="0">
                <a:solidFill>
                  <a:srgbClr val="002060"/>
                </a:solidFill>
                <a:latin typeface="+mn-lt"/>
              </a:rPr>
              <a:t> </a:t>
            </a:r>
            <a:r>
              <a:rPr lang="en-US" altLang="ko-KR" sz="2400" b="1" dirty="0" err="1">
                <a:solidFill>
                  <a:srgbClr val="002060"/>
                </a:solidFill>
                <a:latin typeface="+mn-lt"/>
              </a:rPr>
              <a:t>hiệu</a:t>
            </a:r>
            <a:endParaRPr lang="en-US" altLang="ko-KR" sz="2400" b="1" dirty="0">
              <a:solidFill>
                <a:srgbClr val="002060"/>
              </a:solidFill>
              <a:latin typeface="+mn-lt"/>
            </a:endParaRPr>
          </a:p>
        </p:txBody>
      </p:sp>
    </p:spTree>
    <p:extLst>
      <p:ext uri="{BB962C8B-B14F-4D97-AF65-F5344CB8AC3E}">
        <p14:creationId xmlns:p14="http://schemas.microsoft.com/office/powerpoint/2010/main" val="390840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453568" y="4074592"/>
            <a:ext cx="768085" cy="768085"/>
          </a:xfrm>
          <a:prstGeom prst="ellipse">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5" name="Oval 14"/>
          <p:cNvSpPr/>
          <p:nvPr/>
        </p:nvSpPr>
        <p:spPr>
          <a:xfrm>
            <a:off x="453568" y="5251688"/>
            <a:ext cx="768085" cy="768085"/>
          </a:xfrm>
          <a:prstGeom prst="ellipse">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7" name="Rectangle 36"/>
          <p:cNvSpPr/>
          <p:nvPr/>
        </p:nvSpPr>
        <p:spPr>
          <a:xfrm>
            <a:off x="648785" y="5477887"/>
            <a:ext cx="377657" cy="31569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8" name="Teardrop 6"/>
          <p:cNvSpPr/>
          <p:nvPr/>
        </p:nvSpPr>
        <p:spPr>
          <a:xfrm rot="8100000">
            <a:off x="679369" y="4285379"/>
            <a:ext cx="346515" cy="34651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28" name="TextBox 27"/>
          <p:cNvSpPr txBox="1"/>
          <p:nvPr/>
        </p:nvSpPr>
        <p:spPr>
          <a:xfrm>
            <a:off x="1510053" y="3924103"/>
            <a:ext cx="6432715" cy="2754596"/>
          </a:xfrm>
          <a:prstGeom prst="rect">
            <a:avLst/>
          </a:prstGeom>
          <a:noFill/>
        </p:spPr>
        <p:txBody>
          <a:bodyPr wrap="square" lIns="121912" tIns="60956" rIns="121912" bIns="60956" rtlCol="0">
            <a:spAutoFit/>
          </a:bodyPr>
          <a:lstStyle/>
          <a:p>
            <a:pPr marL="380972" indent="-380972" defTabSz="1219110" latinLnBrk="1">
              <a:lnSpc>
                <a:spcPct val="150000"/>
              </a:lnSpc>
              <a:buFont typeface="Arial" panose="020B0604020202020204" pitchFamily="34" charset="0"/>
              <a:buChar char="•"/>
            </a:pPr>
            <a:r>
              <a:rPr lang="en-US" sz="1900" b="1" dirty="0" err="1">
                <a:solidFill>
                  <a:srgbClr val="1F497D">
                    <a:lumMod val="75000"/>
                  </a:srgbClr>
                </a:solidFill>
              </a:rPr>
              <a:t>Gồm</a:t>
            </a:r>
            <a:r>
              <a:rPr lang="en-US" sz="1900" b="1" dirty="0">
                <a:solidFill>
                  <a:srgbClr val="1F497D">
                    <a:lumMod val="75000"/>
                  </a:srgbClr>
                </a:solidFill>
              </a:rPr>
              <a:t> </a:t>
            </a: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bầu</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a:t>
            </a:r>
            <a:r>
              <a:rPr lang="en-US" sz="1900" b="1" dirty="0" err="1">
                <a:solidFill>
                  <a:srgbClr val="1F497D">
                    <a:lumMod val="75000"/>
                  </a:srgbClr>
                </a:solidFill>
              </a:rPr>
              <a:t>mỏng</a:t>
            </a:r>
            <a:r>
              <a:rPr lang="en-US" sz="1900" b="1" dirty="0">
                <a:solidFill>
                  <a:srgbClr val="1F497D">
                    <a:lumMod val="75000"/>
                  </a:srgbClr>
                </a:solidFill>
              </a:rPr>
              <a:t> </a:t>
            </a: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ngoài</a:t>
            </a:r>
            <a:r>
              <a:rPr lang="en-US" sz="1900" b="1" dirty="0">
                <a:solidFill>
                  <a:srgbClr val="1F497D">
                    <a:lumMod val="75000"/>
                  </a:srgbClr>
                </a:solidFill>
              </a:rPr>
              <a:t> </a:t>
            </a:r>
            <a:r>
              <a:rPr lang="en-US" sz="1900" b="1" dirty="0" err="1">
                <a:solidFill>
                  <a:srgbClr val="1F497D">
                    <a:lumMod val="75000"/>
                  </a:srgbClr>
                </a:solidFill>
              </a:rPr>
              <a:t>dạng</a:t>
            </a:r>
            <a:r>
              <a:rPr lang="en-US" sz="1900" b="1" dirty="0">
                <a:solidFill>
                  <a:srgbClr val="1F497D">
                    <a:lumMod val="75000"/>
                  </a:srgbClr>
                </a:solidFill>
              </a:rPr>
              <a:t> </a:t>
            </a:r>
            <a:r>
              <a:rPr lang="en-US" sz="1900" b="1" dirty="0" err="1">
                <a:solidFill>
                  <a:srgbClr val="1F497D">
                    <a:lumMod val="75000"/>
                  </a:srgbClr>
                </a:solidFill>
              </a:rPr>
              <a:t>hình</a:t>
            </a:r>
            <a:r>
              <a:rPr lang="en-US" sz="1900" b="1" dirty="0">
                <a:solidFill>
                  <a:srgbClr val="1F497D">
                    <a:lumMod val="75000"/>
                  </a:srgbClr>
                </a:solidFill>
              </a:rPr>
              <a:t> </a:t>
            </a:r>
            <a:r>
              <a:rPr lang="en-US" sz="1900" b="1" dirty="0" err="1">
                <a:solidFill>
                  <a:srgbClr val="1F497D">
                    <a:lumMod val="75000"/>
                  </a:srgbClr>
                </a:solidFill>
              </a:rPr>
              <a:t>cầu</a:t>
            </a:r>
            <a:r>
              <a:rPr lang="en-US" sz="1900" b="1" dirty="0">
                <a:solidFill>
                  <a:srgbClr val="1F497D">
                    <a:lumMod val="75000"/>
                  </a:srgbClr>
                </a:solidFill>
              </a:rPr>
              <a:t> </a:t>
            </a:r>
            <a:r>
              <a:rPr lang="en-US" sz="1900" b="1" dirty="0" err="1">
                <a:solidFill>
                  <a:srgbClr val="1F497D">
                    <a:lumMod val="75000"/>
                  </a:srgbClr>
                </a:solidFill>
              </a:rPr>
              <a:t>và</a:t>
            </a:r>
            <a:r>
              <a:rPr lang="en-US" sz="1900" b="1" dirty="0">
                <a:solidFill>
                  <a:srgbClr val="1F497D">
                    <a:lumMod val="75000"/>
                  </a:srgbClr>
                </a:solidFill>
              </a:rPr>
              <a:t> </a:t>
            </a:r>
            <a:r>
              <a:rPr lang="en-US" sz="1900" b="1" dirty="0" err="1">
                <a:solidFill>
                  <a:srgbClr val="1F497D">
                    <a:lumMod val="75000"/>
                  </a:srgbClr>
                </a:solidFill>
              </a:rPr>
              <a:t>làm</a:t>
            </a:r>
            <a:r>
              <a:rPr lang="en-US" sz="1900" b="1" dirty="0">
                <a:solidFill>
                  <a:srgbClr val="1F497D">
                    <a:lumMod val="75000"/>
                  </a:srgbClr>
                </a:solidFill>
              </a:rPr>
              <a:t> </a:t>
            </a:r>
            <a:r>
              <a:rPr lang="en-US" sz="1900" b="1" dirty="0" err="1">
                <a:solidFill>
                  <a:srgbClr val="1F497D">
                    <a:lumMod val="75000"/>
                  </a:srgbClr>
                </a:solidFill>
              </a:rPr>
              <a:t>bằng</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thành</a:t>
            </a:r>
            <a:r>
              <a:rPr lang="en-US" sz="1900" b="1" dirty="0">
                <a:solidFill>
                  <a:srgbClr val="1F497D">
                    <a:lumMod val="75000"/>
                  </a:srgbClr>
                </a:solidFill>
              </a:rPr>
              <a:t> </a:t>
            </a:r>
            <a:r>
              <a:rPr lang="en-US" sz="1900" b="1" dirty="0" err="1">
                <a:solidFill>
                  <a:srgbClr val="1F497D">
                    <a:lumMod val="75000"/>
                  </a:srgbClr>
                </a:solidFill>
              </a:rPr>
              <a:t>phần</a:t>
            </a:r>
            <a:r>
              <a:rPr lang="en-US" sz="1900" b="1" dirty="0">
                <a:solidFill>
                  <a:srgbClr val="1F497D">
                    <a:lumMod val="75000"/>
                  </a:srgbClr>
                </a:solidFill>
              </a:rPr>
              <a:t> </a:t>
            </a:r>
            <a:r>
              <a:rPr lang="en-US" sz="1900" b="1" dirty="0" err="1">
                <a:solidFill>
                  <a:srgbClr val="1F497D">
                    <a:lumMod val="75000"/>
                  </a:srgbClr>
                </a:solidFill>
              </a:rPr>
              <a:t>đặc</a:t>
            </a:r>
            <a:r>
              <a:rPr lang="en-US" sz="1900" b="1" dirty="0">
                <a:solidFill>
                  <a:srgbClr val="1F497D">
                    <a:lumMod val="75000"/>
                  </a:srgbClr>
                </a:solidFill>
              </a:rPr>
              <a:t> </a:t>
            </a:r>
            <a:r>
              <a:rPr lang="en-US" sz="1900" b="1" dirty="0" err="1">
                <a:solidFill>
                  <a:srgbClr val="1F497D">
                    <a:lumMod val="75000"/>
                  </a:srgbClr>
                </a:solidFill>
              </a:rPr>
              <a:t>biệt</a:t>
            </a:r>
            <a:r>
              <a:rPr lang="en-US" sz="1900" b="1" dirty="0">
                <a:solidFill>
                  <a:srgbClr val="1F497D">
                    <a:lumMod val="75000"/>
                  </a:srgbClr>
                </a:solidFill>
              </a:rPr>
              <a:t>.</a:t>
            </a:r>
          </a:p>
          <a:p>
            <a:pPr marL="380972" indent="-380972" defTabSz="1219110" latinLnBrk="1">
              <a:lnSpc>
                <a:spcPct val="150000"/>
              </a:lnSpc>
              <a:buFont typeface="Arial" panose="020B0604020202020204" pitchFamily="34" charset="0"/>
              <a:buChar char="•"/>
            </a:pP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trong</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chứa</a:t>
            </a:r>
            <a:r>
              <a:rPr lang="en-US" sz="1900" b="1" dirty="0">
                <a:solidFill>
                  <a:srgbClr val="1F497D">
                    <a:lumMod val="75000"/>
                  </a:srgbClr>
                </a:solidFill>
              </a:rPr>
              <a:t> </a:t>
            </a: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bầu</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a:t>
            </a:r>
            <a:r>
              <a:rPr lang="en-US" sz="1900" b="1" dirty="0" err="1">
                <a:solidFill>
                  <a:srgbClr val="1F497D">
                    <a:lumMod val="75000"/>
                  </a:srgbClr>
                </a:solidFill>
              </a:rPr>
              <a:t>khác</a:t>
            </a:r>
            <a:r>
              <a:rPr lang="en-US" sz="1900" b="1" dirty="0">
                <a:solidFill>
                  <a:srgbClr val="1F497D">
                    <a:lumMod val="75000"/>
                  </a:srgbClr>
                </a:solidFill>
              </a:rPr>
              <a:t>. </a:t>
            </a:r>
          </a:p>
          <a:p>
            <a:pPr marL="380972" indent="-380972" defTabSz="1219110" latinLnBrk="1">
              <a:lnSpc>
                <a:spcPct val="150000"/>
              </a:lnSpc>
              <a:buFont typeface="Arial" panose="020B0604020202020204" pitchFamily="34" charset="0"/>
              <a:buChar char="•"/>
            </a:pP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trong</a:t>
            </a:r>
            <a:r>
              <a:rPr lang="en-US" sz="1900" b="1" dirty="0">
                <a:solidFill>
                  <a:srgbClr val="1F497D">
                    <a:lumMod val="75000"/>
                  </a:srgbClr>
                </a:solidFill>
              </a:rPr>
              <a:t> </a:t>
            </a:r>
            <a:r>
              <a:rPr lang="en-US" sz="1900" b="1" dirty="0" err="1">
                <a:solidFill>
                  <a:srgbClr val="1F497D">
                    <a:lumMod val="75000"/>
                  </a:srgbClr>
                </a:solidFill>
              </a:rPr>
              <a:t>nữa</a:t>
            </a:r>
            <a:r>
              <a:rPr lang="en-US" sz="1900" b="1" dirty="0">
                <a:solidFill>
                  <a:srgbClr val="1F497D">
                    <a:lumMod val="75000"/>
                  </a:srgbClr>
                </a:solidFill>
              </a:rPr>
              <a:t> </a:t>
            </a:r>
            <a:r>
              <a:rPr lang="en-US" sz="1900" b="1" dirty="0" err="1">
                <a:solidFill>
                  <a:srgbClr val="1F497D">
                    <a:lumMod val="75000"/>
                  </a:srgbClr>
                </a:solidFill>
              </a:rPr>
              <a:t>là</a:t>
            </a:r>
            <a:r>
              <a:rPr lang="en-US" sz="1900" b="1" dirty="0">
                <a:solidFill>
                  <a:srgbClr val="1F497D">
                    <a:lumMod val="75000"/>
                  </a:srgbClr>
                </a:solidFill>
              </a:rPr>
              <a:t> dung </a:t>
            </a:r>
            <a:r>
              <a:rPr lang="en-US" sz="1900" b="1" dirty="0" err="1">
                <a:solidFill>
                  <a:srgbClr val="1F497D">
                    <a:lumMod val="75000"/>
                  </a:srgbClr>
                </a:solidFill>
              </a:rPr>
              <a:t>dịch</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độ</a:t>
            </a:r>
            <a:r>
              <a:rPr lang="en-US" sz="1900" b="1" dirty="0">
                <a:solidFill>
                  <a:srgbClr val="1F497D">
                    <a:lumMod val="75000"/>
                  </a:srgbClr>
                </a:solidFill>
              </a:rPr>
              <a:t> pH </a:t>
            </a:r>
            <a:r>
              <a:rPr lang="en-US" sz="1900" b="1" dirty="0" err="1">
                <a:solidFill>
                  <a:srgbClr val="1F497D">
                    <a:lumMod val="75000"/>
                  </a:srgbClr>
                </a:solidFill>
              </a:rPr>
              <a:t>xác</a:t>
            </a:r>
            <a:r>
              <a:rPr lang="en-US" sz="1900" b="1" dirty="0">
                <a:solidFill>
                  <a:srgbClr val="1F497D">
                    <a:lumMod val="75000"/>
                  </a:srgbClr>
                </a:solidFill>
              </a:rPr>
              <a:t> </a:t>
            </a:r>
            <a:r>
              <a:rPr lang="en-US" sz="1900" b="1" dirty="0" err="1">
                <a:solidFill>
                  <a:srgbClr val="1F497D">
                    <a:lumMod val="75000"/>
                  </a:srgbClr>
                </a:solidFill>
              </a:rPr>
              <a:t>định</a:t>
            </a:r>
            <a:r>
              <a:rPr lang="en-US" sz="1900" b="1" dirty="0">
                <a:solidFill>
                  <a:srgbClr val="1F497D">
                    <a:lumMod val="75000"/>
                  </a:srgbClr>
                </a:solidFill>
              </a:rPr>
              <a:t>         (pH=7) </a:t>
            </a:r>
            <a:r>
              <a:rPr lang="en-US" sz="1900" b="1" dirty="0" err="1">
                <a:solidFill>
                  <a:srgbClr val="1F497D">
                    <a:lumMod val="75000"/>
                  </a:srgbClr>
                </a:solidFill>
              </a:rPr>
              <a:t>và</a:t>
            </a:r>
            <a:r>
              <a:rPr lang="en-US" sz="1900" b="1" dirty="0">
                <a:solidFill>
                  <a:srgbClr val="1F497D">
                    <a:lumMod val="75000"/>
                  </a:srgbClr>
                </a:solidFill>
              </a:rPr>
              <a:t> </a:t>
            </a:r>
            <a:r>
              <a:rPr lang="en-US" sz="1900" b="1" dirty="0" err="1">
                <a:solidFill>
                  <a:srgbClr val="1F497D">
                    <a:lumMod val="75000"/>
                  </a:srgbClr>
                </a:solidFill>
              </a:rPr>
              <a:t>đặt</a:t>
            </a:r>
            <a:r>
              <a:rPr lang="en-US" sz="1900" b="1" dirty="0">
                <a:solidFill>
                  <a:srgbClr val="1F497D">
                    <a:lumMod val="75000"/>
                  </a:srgbClr>
                </a:solidFill>
              </a:rPr>
              <a:t> </a:t>
            </a: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phần</a:t>
            </a:r>
            <a:r>
              <a:rPr lang="en-US" sz="1900" b="1" dirty="0">
                <a:solidFill>
                  <a:srgbClr val="1F497D">
                    <a:lumMod val="75000"/>
                  </a:srgbClr>
                </a:solidFill>
              </a:rPr>
              <a:t> </a:t>
            </a:r>
            <a:r>
              <a:rPr lang="en-US" sz="1900" b="1" dirty="0" err="1">
                <a:solidFill>
                  <a:srgbClr val="1F497D">
                    <a:lumMod val="75000"/>
                  </a:srgbClr>
                </a:solidFill>
              </a:rPr>
              <a:t>tử</a:t>
            </a:r>
            <a:r>
              <a:rPr lang="en-US" sz="1900" b="1" dirty="0">
                <a:solidFill>
                  <a:srgbClr val="1F497D">
                    <a:lumMod val="75000"/>
                  </a:srgbClr>
                </a:solidFill>
              </a:rPr>
              <a:t> so </a:t>
            </a:r>
            <a:r>
              <a:rPr lang="en-US" sz="1900" b="1" dirty="0" err="1">
                <a:solidFill>
                  <a:srgbClr val="1F497D">
                    <a:lumMod val="75000"/>
                  </a:srgbClr>
                </a:solidFill>
              </a:rPr>
              <a:t>sánh</a:t>
            </a:r>
            <a:r>
              <a:rPr lang="en-US" sz="1900" b="1" dirty="0">
                <a:solidFill>
                  <a:srgbClr val="1F497D">
                    <a:lumMod val="75000"/>
                  </a:srgbClr>
                </a:solidFill>
              </a:rPr>
              <a:t> </a:t>
            </a:r>
            <a:r>
              <a:rPr lang="en-US" sz="1900" b="1" dirty="0" err="1">
                <a:solidFill>
                  <a:srgbClr val="1F497D">
                    <a:lumMod val="75000"/>
                  </a:srgbClr>
                </a:solidFill>
              </a:rPr>
              <a:t>nội</a:t>
            </a:r>
            <a:r>
              <a:rPr lang="en-US" sz="1900" b="1" dirty="0">
                <a:solidFill>
                  <a:srgbClr val="1F497D">
                    <a:lumMod val="75000"/>
                  </a:srgbClr>
                </a:solidFill>
              </a:rPr>
              <a:t> (</a:t>
            </a:r>
            <a:r>
              <a:rPr lang="en-US" sz="1900" b="1" dirty="0" err="1">
                <a:solidFill>
                  <a:srgbClr val="1F497D">
                    <a:lumMod val="75000"/>
                  </a:srgbClr>
                </a:solidFill>
              </a:rPr>
              <a:t>AgCl</a:t>
            </a:r>
            <a:r>
              <a:rPr lang="en-US" sz="1900" b="1" dirty="0">
                <a:solidFill>
                  <a:srgbClr val="1F497D">
                    <a:lumMod val="75000"/>
                  </a:srgbClr>
                </a:solidFill>
              </a:rPr>
              <a:t>). </a:t>
            </a:r>
          </a:p>
          <a:p>
            <a:pPr marL="380972" indent="-380972" defTabSz="1219110" latinLnBrk="1">
              <a:lnSpc>
                <a:spcPct val="150000"/>
              </a:lnSpc>
              <a:buFont typeface="Arial" panose="020B0604020202020204" pitchFamily="34" charset="0"/>
              <a:buChar char="•"/>
            </a:pPr>
            <a:r>
              <a:rPr lang="en-US" sz="1900" b="1" dirty="0" err="1">
                <a:solidFill>
                  <a:srgbClr val="1F497D">
                    <a:lumMod val="75000"/>
                  </a:srgbClr>
                </a:solidFill>
              </a:rPr>
              <a:t>Ngoài</a:t>
            </a:r>
            <a:r>
              <a:rPr lang="en-US" sz="1900" b="1" dirty="0">
                <a:solidFill>
                  <a:srgbClr val="1F497D">
                    <a:lumMod val="75000"/>
                  </a:srgbClr>
                </a:solidFill>
              </a:rPr>
              <a:t> </a:t>
            </a:r>
            <a:r>
              <a:rPr lang="en-US" sz="1900" b="1" dirty="0" err="1">
                <a:solidFill>
                  <a:srgbClr val="1F497D">
                    <a:lumMod val="75000"/>
                  </a:srgbClr>
                </a:solidFill>
              </a:rPr>
              <a:t>ra</a:t>
            </a:r>
            <a:r>
              <a:rPr lang="en-US" sz="1900" b="1" dirty="0">
                <a:solidFill>
                  <a:srgbClr val="1F497D">
                    <a:lumMod val="75000"/>
                  </a:srgbClr>
                </a:solidFill>
              </a:rPr>
              <a:t> </a:t>
            </a:r>
            <a:r>
              <a:rPr lang="en-US" sz="1900" b="1" dirty="0" err="1">
                <a:solidFill>
                  <a:srgbClr val="1F497D">
                    <a:lumMod val="75000"/>
                  </a:srgbClr>
                </a:solidFill>
              </a:rPr>
              <a:t>còn</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các</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cực</a:t>
            </a:r>
            <a:r>
              <a:rPr lang="en-US" sz="1900" b="1" dirty="0">
                <a:solidFill>
                  <a:srgbClr val="1F497D">
                    <a:lumMod val="75000"/>
                  </a:srgbClr>
                </a:solidFill>
              </a:rPr>
              <a:t>. </a:t>
            </a:r>
            <a:endParaRPr lang="ko-KR" altLang="en-US" sz="1900" b="1" dirty="0">
              <a:solidFill>
                <a:srgbClr val="1F497D">
                  <a:lumMod val="75000"/>
                </a:srgbClr>
              </a:solidFill>
              <a:cs typeface="Arial" pitchFamily="34" charset="0"/>
            </a:endParaRPr>
          </a:p>
        </p:txBody>
      </p:sp>
      <p:sp>
        <p:nvSpPr>
          <p:cNvPr id="33" name="Text Placeholder 1"/>
          <p:cNvSpPr txBox="1">
            <a:spLocks/>
          </p:cNvSpPr>
          <p:nvPr/>
        </p:nvSpPr>
        <p:spPr>
          <a:xfrm>
            <a:off x="2507043" y="1028733"/>
            <a:ext cx="3936439" cy="1536171"/>
          </a:xfrm>
          <a:prstGeom prst="rect">
            <a:avLst/>
          </a:prstGeom>
        </p:spPr>
        <p:txBody>
          <a:bodyPr lIns="121912" tIns="60956" rIns="121912" bIns="60956"/>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err="1" smtClean="0">
                <a:solidFill>
                  <a:prstClr val="white"/>
                </a:solidFill>
                <a:cs typeface="Arial" pitchFamily="34" charset="0"/>
              </a:rPr>
              <a:t>Đầu</a:t>
            </a:r>
            <a:r>
              <a:rPr lang="en-US" altLang="ko-KR" b="1" dirty="0" smtClean="0">
                <a:solidFill>
                  <a:prstClr val="white"/>
                </a:solidFill>
                <a:cs typeface="Arial" pitchFamily="34" charset="0"/>
              </a:rPr>
              <a:t> </a:t>
            </a:r>
            <a:r>
              <a:rPr lang="en-US" altLang="ko-KR" b="1" dirty="0" err="1" smtClean="0">
                <a:solidFill>
                  <a:prstClr val="white"/>
                </a:solidFill>
                <a:cs typeface="Arial" pitchFamily="34" charset="0"/>
              </a:rPr>
              <a:t>dò</a:t>
            </a:r>
            <a:r>
              <a:rPr lang="en-US" altLang="ko-KR" b="1" dirty="0" smtClean="0">
                <a:solidFill>
                  <a:prstClr val="white"/>
                </a:solidFill>
                <a:cs typeface="Arial" pitchFamily="34" charset="0"/>
              </a:rPr>
              <a:t> pH</a:t>
            </a:r>
          </a:p>
          <a:p>
            <a:pPr marL="0" indent="0" algn="ctr">
              <a:buNone/>
            </a:pPr>
            <a:r>
              <a:rPr lang="en-US" altLang="ko-KR" b="1" dirty="0" err="1" smtClean="0">
                <a:solidFill>
                  <a:prstClr val="white"/>
                </a:solidFill>
                <a:cs typeface="Arial" pitchFamily="34" charset="0"/>
              </a:rPr>
              <a:t>Đo</a:t>
            </a:r>
            <a:r>
              <a:rPr lang="en-US" altLang="ko-KR" b="1" dirty="0" smtClean="0">
                <a:solidFill>
                  <a:prstClr val="white"/>
                </a:solidFill>
                <a:cs typeface="Arial" pitchFamily="34" charset="0"/>
              </a:rPr>
              <a:t> pH</a:t>
            </a:r>
            <a:endParaRPr lang="en-US" altLang="ko-KR" b="1" dirty="0">
              <a:solidFill>
                <a:prstClr val="white"/>
              </a:solidFill>
              <a:cs typeface="Arial"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400" t="10001" r="3334" b="2666"/>
          <a:stretch/>
        </p:blipFill>
        <p:spPr>
          <a:xfrm>
            <a:off x="8170088" y="3347245"/>
            <a:ext cx="3168352" cy="2222779"/>
          </a:xfrm>
          <a:prstGeom prst="rect">
            <a:avLst/>
          </a:prstGeom>
        </p:spPr>
      </p:pic>
    </p:spTree>
    <p:extLst>
      <p:ext uri="{BB962C8B-B14F-4D97-AF65-F5344CB8AC3E}">
        <p14:creationId xmlns:p14="http://schemas.microsoft.com/office/powerpoint/2010/main" val="748738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1230284" y="4756644"/>
            <a:ext cx="768085" cy="768085"/>
          </a:xfrm>
          <a:prstGeom prst="ellipse">
            <a:avLst/>
          </a:pr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7" name="Rectangle 36"/>
          <p:cNvSpPr/>
          <p:nvPr/>
        </p:nvSpPr>
        <p:spPr>
          <a:xfrm>
            <a:off x="1425499" y="4982839"/>
            <a:ext cx="377657" cy="31569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33" name="Text Placeholder 1"/>
          <p:cNvSpPr txBox="1">
            <a:spLocks/>
          </p:cNvSpPr>
          <p:nvPr/>
        </p:nvSpPr>
        <p:spPr>
          <a:xfrm>
            <a:off x="2478105" y="1028733"/>
            <a:ext cx="3936439" cy="1536171"/>
          </a:xfrm>
          <a:prstGeom prst="rect">
            <a:avLst/>
          </a:prstGeom>
        </p:spPr>
        <p:txBody>
          <a:bodyPr lIns="121912" tIns="60956" rIns="121912" bIns="60956"/>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smtClean="0">
                <a:solidFill>
                  <a:prstClr val="white"/>
                </a:solidFill>
                <a:cs typeface="Arial" pitchFamily="34" charset="0"/>
              </a:rPr>
              <a:t>Module </a:t>
            </a:r>
            <a:r>
              <a:rPr lang="en-US" altLang="ko-KR" b="1" dirty="0" err="1" smtClean="0">
                <a:solidFill>
                  <a:prstClr val="white"/>
                </a:solidFill>
                <a:cs typeface="Arial" pitchFamily="34" charset="0"/>
              </a:rPr>
              <a:t>xử</a:t>
            </a:r>
            <a:r>
              <a:rPr lang="en-US" altLang="ko-KR" b="1" dirty="0" smtClean="0">
                <a:solidFill>
                  <a:prstClr val="white"/>
                </a:solidFill>
                <a:cs typeface="Arial" pitchFamily="34" charset="0"/>
              </a:rPr>
              <a:t> </a:t>
            </a:r>
            <a:r>
              <a:rPr lang="en-US" altLang="ko-KR" b="1" dirty="0" err="1" smtClean="0">
                <a:solidFill>
                  <a:prstClr val="white"/>
                </a:solidFill>
                <a:cs typeface="Arial" pitchFamily="34" charset="0"/>
              </a:rPr>
              <a:t>lý</a:t>
            </a:r>
            <a:r>
              <a:rPr lang="en-US" altLang="ko-KR" b="1" dirty="0" smtClean="0">
                <a:solidFill>
                  <a:prstClr val="white"/>
                </a:solidFill>
                <a:cs typeface="Arial" pitchFamily="34" charset="0"/>
              </a:rPr>
              <a:t> </a:t>
            </a:r>
            <a:r>
              <a:rPr lang="en-US" altLang="ko-KR" b="1" dirty="0" err="1" smtClean="0">
                <a:solidFill>
                  <a:prstClr val="white"/>
                </a:solidFill>
                <a:cs typeface="Arial" pitchFamily="34" charset="0"/>
              </a:rPr>
              <a:t>tín</a:t>
            </a:r>
            <a:r>
              <a:rPr lang="en-US" altLang="ko-KR" b="1" dirty="0" smtClean="0">
                <a:solidFill>
                  <a:prstClr val="white"/>
                </a:solidFill>
                <a:cs typeface="Arial" pitchFamily="34" charset="0"/>
              </a:rPr>
              <a:t> </a:t>
            </a:r>
            <a:r>
              <a:rPr lang="en-US" altLang="ko-KR" b="1" dirty="0" err="1" smtClean="0">
                <a:solidFill>
                  <a:prstClr val="white"/>
                </a:solidFill>
                <a:cs typeface="Arial" pitchFamily="34" charset="0"/>
              </a:rPr>
              <a:t>hiệu</a:t>
            </a:r>
            <a:endParaRPr lang="en-US" altLang="ko-KR" b="1" dirty="0">
              <a:solidFill>
                <a:prstClr val="white"/>
              </a:solidFill>
              <a:cs typeface="Arial"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2717" y="3314201"/>
            <a:ext cx="3314144" cy="22163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088" y="260648"/>
            <a:ext cx="4925053" cy="266769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478101" y="4709802"/>
            <a:ext cx="5346091" cy="677100"/>
          </a:xfrm>
          <a:prstGeom prst="rect">
            <a:avLst/>
          </a:prstGeom>
          <a:noFill/>
        </p:spPr>
        <p:txBody>
          <a:bodyPr wrap="square" lIns="121912" tIns="60956" rIns="121912" bIns="60956" rtlCol="0">
            <a:spAutoFit/>
          </a:bodyPr>
          <a:lstStyle/>
          <a:p>
            <a:pPr algn="ctr" defTabSz="1219110" latinLnBrk="1"/>
            <a:r>
              <a:rPr lang="en-US" b="1" dirty="0" err="1" smtClean="0">
                <a:solidFill>
                  <a:srgbClr val="1F497D">
                    <a:lumMod val="75000"/>
                  </a:srgbClr>
                </a:solidFill>
              </a:rPr>
              <a:t>Gồm</a:t>
            </a:r>
            <a:r>
              <a:rPr lang="en-US" b="1" dirty="0" smtClean="0">
                <a:solidFill>
                  <a:srgbClr val="1F497D">
                    <a:lumMod val="75000"/>
                  </a:srgbClr>
                </a:solidFill>
              </a:rPr>
              <a:t> </a:t>
            </a:r>
            <a:r>
              <a:rPr lang="en-US" b="1" dirty="0" err="1" smtClean="0">
                <a:solidFill>
                  <a:srgbClr val="1F497D">
                    <a:lumMod val="75000"/>
                  </a:srgbClr>
                </a:solidFill>
              </a:rPr>
              <a:t>các</a:t>
            </a:r>
            <a:r>
              <a:rPr lang="en-US" b="1" dirty="0" smtClean="0">
                <a:solidFill>
                  <a:srgbClr val="1F497D">
                    <a:lumMod val="75000"/>
                  </a:srgbClr>
                </a:solidFill>
              </a:rPr>
              <a:t> </a:t>
            </a:r>
            <a:r>
              <a:rPr lang="en-US" b="1" dirty="0" err="1" smtClean="0">
                <a:solidFill>
                  <a:srgbClr val="1F497D">
                    <a:lumMod val="75000"/>
                  </a:srgbClr>
                </a:solidFill>
              </a:rPr>
              <a:t>chân</a:t>
            </a:r>
            <a:r>
              <a:rPr lang="en-US" b="1" dirty="0" smtClean="0">
                <a:solidFill>
                  <a:srgbClr val="1F497D">
                    <a:lumMod val="75000"/>
                  </a:srgbClr>
                </a:solidFill>
              </a:rPr>
              <a:t> </a:t>
            </a:r>
            <a:r>
              <a:rPr lang="en-US" b="1" dirty="0" err="1" smtClean="0">
                <a:solidFill>
                  <a:srgbClr val="1F497D">
                    <a:lumMod val="75000"/>
                  </a:srgbClr>
                </a:solidFill>
              </a:rPr>
              <a:t>tín</a:t>
            </a:r>
            <a:r>
              <a:rPr lang="en-US" b="1" dirty="0" smtClean="0">
                <a:solidFill>
                  <a:srgbClr val="1F497D">
                    <a:lumMod val="75000"/>
                  </a:srgbClr>
                </a:solidFill>
              </a:rPr>
              <a:t> </a:t>
            </a:r>
            <a:r>
              <a:rPr lang="en-US" b="1" dirty="0" err="1" smtClean="0">
                <a:solidFill>
                  <a:srgbClr val="1F497D">
                    <a:lumMod val="75000"/>
                  </a:srgbClr>
                </a:solidFill>
              </a:rPr>
              <a:t>hiệu</a:t>
            </a:r>
            <a:r>
              <a:rPr lang="en-US" b="1" dirty="0" smtClean="0">
                <a:solidFill>
                  <a:srgbClr val="1F497D">
                    <a:lumMod val="75000"/>
                  </a:srgbClr>
                </a:solidFill>
              </a:rPr>
              <a:t> </a:t>
            </a:r>
            <a:r>
              <a:rPr lang="en-US" b="1" dirty="0" err="1" smtClean="0">
                <a:solidFill>
                  <a:srgbClr val="1F497D">
                    <a:lumMod val="75000"/>
                  </a:srgbClr>
                </a:solidFill>
              </a:rPr>
              <a:t>để</a:t>
            </a:r>
            <a:r>
              <a:rPr lang="en-US" b="1" dirty="0" smtClean="0">
                <a:solidFill>
                  <a:srgbClr val="1F497D">
                    <a:lumMod val="75000"/>
                  </a:srgbClr>
                </a:solidFill>
              </a:rPr>
              <a:t> </a:t>
            </a:r>
            <a:r>
              <a:rPr lang="en-US" b="1" dirty="0" err="1" smtClean="0">
                <a:solidFill>
                  <a:srgbClr val="1F497D">
                    <a:lumMod val="75000"/>
                  </a:srgbClr>
                </a:solidFill>
              </a:rPr>
              <a:t>kết</a:t>
            </a:r>
            <a:r>
              <a:rPr lang="en-US" b="1" dirty="0" smtClean="0">
                <a:solidFill>
                  <a:srgbClr val="1F497D">
                    <a:lumMod val="75000"/>
                  </a:srgbClr>
                </a:solidFill>
              </a:rPr>
              <a:t> </a:t>
            </a:r>
            <a:r>
              <a:rPr lang="en-US" b="1" dirty="0" err="1" smtClean="0">
                <a:solidFill>
                  <a:srgbClr val="1F497D">
                    <a:lumMod val="75000"/>
                  </a:srgbClr>
                </a:solidFill>
              </a:rPr>
              <a:t>nối</a:t>
            </a:r>
            <a:r>
              <a:rPr lang="en-US" b="1" dirty="0" smtClean="0">
                <a:solidFill>
                  <a:srgbClr val="1F497D">
                    <a:lumMod val="75000"/>
                  </a:srgbClr>
                </a:solidFill>
              </a:rPr>
              <a:t>   </a:t>
            </a:r>
            <a:r>
              <a:rPr lang="en-US" b="1" dirty="0" err="1" smtClean="0">
                <a:solidFill>
                  <a:srgbClr val="1F497D">
                    <a:lumMod val="75000"/>
                  </a:srgbClr>
                </a:solidFill>
              </a:rPr>
              <a:t>với</a:t>
            </a:r>
            <a:r>
              <a:rPr lang="en-US" b="1" dirty="0" smtClean="0">
                <a:solidFill>
                  <a:srgbClr val="1F497D">
                    <a:lumMod val="75000"/>
                  </a:srgbClr>
                </a:solidFill>
              </a:rPr>
              <a:t> vi </a:t>
            </a:r>
            <a:r>
              <a:rPr lang="en-US" b="1" dirty="0" err="1" smtClean="0">
                <a:solidFill>
                  <a:srgbClr val="1F497D">
                    <a:lumMod val="75000"/>
                  </a:srgbClr>
                </a:solidFill>
              </a:rPr>
              <a:t>điều</a:t>
            </a:r>
            <a:r>
              <a:rPr lang="en-US" b="1" dirty="0" smtClean="0">
                <a:solidFill>
                  <a:srgbClr val="1F497D">
                    <a:lumMod val="75000"/>
                  </a:srgbClr>
                </a:solidFill>
              </a:rPr>
              <a:t> </a:t>
            </a:r>
            <a:r>
              <a:rPr lang="en-US" b="1" dirty="0" err="1" smtClean="0">
                <a:solidFill>
                  <a:srgbClr val="1F497D">
                    <a:lumMod val="75000"/>
                  </a:srgbClr>
                </a:solidFill>
              </a:rPr>
              <a:t>khiển</a:t>
            </a:r>
            <a:endParaRPr lang="en-US" b="1" dirty="0">
              <a:solidFill>
                <a:srgbClr val="1F497D">
                  <a:lumMod val="75000"/>
                </a:srgbClr>
              </a:solidFill>
            </a:endParaRPr>
          </a:p>
        </p:txBody>
      </p:sp>
    </p:spTree>
    <p:extLst>
      <p:ext uri="{BB962C8B-B14F-4D97-AF65-F5344CB8AC3E}">
        <p14:creationId xmlns:p14="http://schemas.microsoft.com/office/powerpoint/2010/main" val="1512425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84852"/>
            <a:ext cx="12192000" cy="768085"/>
          </a:xfrm>
          <a:effectLst>
            <a:outerShdw blurRad="50800" dist="38100" dir="8100000" algn="tr" rotWithShape="0">
              <a:prstClr val="black">
                <a:alpha val="40000"/>
              </a:prstClr>
            </a:outerShdw>
          </a:effectLst>
        </p:spPr>
        <p:txBody>
          <a:bodyPr/>
          <a:lstStyle/>
          <a:p>
            <a:r>
              <a:rPr lang="en-US" altLang="ko-KR" b="1" dirty="0">
                <a:solidFill>
                  <a:schemeClr val="bg1"/>
                </a:solidFill>
                <a:latin typeface="+mn-lt"/>
              </a:rPr>
              <a:t>Welcome!!</a:t>
            </a:r>
            <a:endParaRPr lang="ko-KR" altLang="en-US" b="1" dirty="0">
              <a:solidFill>
                <a:schemeClr val="bg1"/>
              </a:solidFill>
              <a:latin typeface="+mn-lt"/>
            </a:endParaRPr>
          </a:p>
        </p:txBody>
      </p:sp>
      <p:sp>
        <p:nvSpPr>
          <p:cNvPr id="5" name="TextBox 4"/>
          <p:cNvSpPr txBox="1"/>
          <p:nvPr/>
        </p:nvSpPr>
        <p:spPr>
          <a:xfrm>
            <a:off x="3114545" y="3429001"/>
            <a:ext cx="6307143" cy="1436291"/>
          </a:xfrm>
          <a:prstGeom prst="rect">
            <a:avLst/>
          </a:prstGeom>
          <a:noFill/>
        </p:spPr>
        <p:txBody>
          <a:bodyPr wrap="square" lIns="121912" tIns="60956" rIns="121912" bIns="60956" rtlCol="0">
            <a:spAutoFit/>
          </a:bodyPr>
          <a:lstStyle/>
          <a:p>
            <a:pPr algn="ctr" defTabSz="1219110" latinLnBrk="1"/>
            <a:r>
              <a:rPr lang="en-US" altLang="ko-KR" sz="4300" b="1" dirty="0" err="1">
                <a:solidFill>
                  <a:srgbClr val="4784A1"/>
                </a:solidFill>
                <a:cs typeface="Arial" pitchFamily="34" charset="0"/>
              </a:rPr>
              <a:t>Nguyên</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lý</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hoạt</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động</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của</a:t>
            </a:r>
            <a:r>
              <a:rPr lang="en-US" altLang="ko-KR" sz="4300" b="1" dirty="0">
                <a:solidFill>
                  <a:srgbClr val="4784A1"/>
                </a:solidFill>
                <a:cs typeface="Arial" pitchFamily="34" charset="0"/>
              </a:rPr>
              <a:t> pH sensor</a:t>
            </a:r>
            <a:endParaRPr lang="ko-KR" altLang="en-US" sz="4300" b="1" dirty="0">
              <a:solidFill>
                <a:srgbClr val="4784A1"/>
              </a:solidFill>
              <a:cs typeface="Arial" pitchFamily="34" charset="0"/>
            </a:endParaRPr>
          </a:p>
        </p:txBody>
      </p:sp>
      <p:sp>
        <p:nvSpPr>
          <p:cNvPr id="4" name="Rectangle 3"/>
          <p:cNvSpPr/>
          <p:nvPr/>
        </p:nvSpPr>
        <p:spPr>
          <a:xfrm>
            <a:off x="364627" y="5253203"/>
            <a:ext cx="11233248" cy="48000"/>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 name="Rectangle 6"/>
          <p:cNvSpPr/>
          <p:nvPr/>
        </p:nvSpPr>
        <p:spPr>
          <a:xfrm>
            <a:off x="493775" y="4017414"/>
            <a:ext cx="2544281"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 name="Rectangle 7"/>
          <p:cNvSpPr/>
          <p:nvPr/>
        </p:nvSpPr>
        <p:spPr>
          <a:xfrm>
            <a:off x="9421685" y="4078373"/>
            <a:ext cx="2039723"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pic>
        <p:nvPicPr>
          <p:cNvPr id="11" name="Picture 3" descr="E:\002-KIMS BUSINESS\007-02-Fullslidesppt-Contents\20161219\07-real\real-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7447" y="260648"/>
            <a:ext cx="1946735" cy="183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0704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89047" y="1220756"/>
            <a:ext cx="6864085" cy="768085"/>
          </a:xfrm>
        </p:spPr>
        <p:txBody>
          <a:bodyPr/>
          <a:lstStyle/>
          <a:p>
            <a:r>
              <a:rPr lang="en-US" altLang="ko-KR" sz="4300" b="1" dirty="0" err="1"/>
              <a:t>Nguyên</a:t>
            </a:r>
            <a:r>
              <a:rPr lang="en-US" altLang="ko-KR" sz="4300" b="1" dirty="0"/>
              <a:t> </a:t>
            </a:r>
            <a:r>
              <a:rPr lang="en-US" altLang="ko-KR" sz="4300" b="1" dirty="0" err="1"/>
              <a:t>lý</a:t>
            </a:r>
            <a:r>
              <a:rPr lang="en-US" altLang="ko-KR" sz="4300" b="1" dirty="0"/>
              <a:t> </a:t>
            </a:r>
            <a:r>
              <a:rPr lang="en-US" altLang="ko-KR" sz="4300" b="1" dirty="0" err="1"/>
              <a:t>hoạt</a:t>
            </a:r>
            <a:r>
              <a:rPr lang="en-US" altLang="ko-KR" sz="4300" b="1" dirty="0"/>
              <a:t> </a:t>
            </a:r>
            <a:r>
              <a:rPr lang="en-US" altLang="ko-KR" sz="4300" b="1" dirty="0" err="1"/>
              <a:t>động</a:t>
            </a:r>
            <a:endParaRPr lang="ko-KR" altLang="en-US" sz="4300" b="1" dirty="0"/>
          </a:p>
        </p:txBody>
      </p:sp>
      <p:sp>
        <p:nvSpPr>
          <p:cNvPr id="6" name="Oval 5"/>
          <p:cNvSpPr/>
          <p:nvPr/>
        </p:nvSpPr>
        <p:spPr>
          <a:xfrm>
            <a:off x="815416" y="452672"/>
            <a:ext cx="3360373" cy="3360373"/>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7" name="Text Placeholder 1"/>
          <p:cNvSpPr txBox="1">
            <a:spLocks/>
          </p:cNvSpPr>
          <p:nvPr/>
        </p:nvSpPr>
        <p:spPr>
          <a:xfrm>
            <a:off x="1017189" y="1100957"/>
            <a:ext cx="3264363" cy="2212529"/>
          </a:xfrm>
          <a:prstGeom prst="rect">
            <a:avLst/>
          </a:prstGeom>
        </p:spPr>
        <p:txBody>
          <a:bodyPr lIns="121912" tIns="60956" rIns="121912" bIns="60956"/>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sz="3700" b="1" dirty="0">
              <a:solidFill>
                <a:prstClr val="white"/>
              </a:solidFill>
              <a:cs typeface="Arial" pitchFamily="34" charset="0"/>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6" y="848800"/>
            <a:ext cx="4604473" cy="25681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6" name="TextBox 25"/>
          <p:cNvSpPr txBox="1"/>
          <p:nvPr/>
        </p:nvSpPr>
        <p:spPr>
          <a:xfrm>
            <a:off x="4473575" y="2660917"/>
            <a:ext cx="7479079" cy="3485567"/>
          </a:xfrm>
          <a:prstGeom prst="rect">
            <a:avLst/>
          </a:prstGeom>
          <a:noFill/>
        </p:spPr>
        <p:txBody>
          <a:bodyPr wrap="square" lIns="121912" tIns="60956" rIns="121912" bIns="60956" rtlCol="0">
            <a:spAutoFit/>
          </a:bodyPr>
          <a:lstStyle/>
          <a:p>
            <a:pPr marL="380972" indent="-380972" defTabSz="1219110" latinLnBrk="1">
              <a:lnSpc>
                <a:spcPct val="150000"/>
              </a:lnSpc>
              <a:buFont typeface="Wingdings" panose="05000000000000000000" pitchFamily="2" charset="2"/>
              <a:buChar char="ü"/>
            </a:pP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thế</a:t>
            </a:r>
            <a:r>
              <a:rPr lang="en-US" sz="1900" b="1" dirty="0">
                <a:solidFill>
                  <a:srgbClr val="1F497D">
                    <a:lumMod val="75000"/>
                  </a:srgbClr>
                </a:solidFill>
              </a:rPr>
              <a:t> </a:t>
            </a:r>
            <a:r>
              <a:rPr lang="en-US" sz="1900" b="1" dirty="0" err="1">
                <a:solidFill>
                  <a:srgbClr val="1F497D">
                    <a:lumMod val="75000"/>
                  </a:srgbClr>
                </a:solidFill>
              </a:rPr>
              <a:t>cỡ</a:t>
            </a:r>
            <a:r>
              <a:rPr lang="en-US" sz="1900" b="1" dirty="0">
                <a:solidFill>
                  <a:srgbClr val="1F497D">
                    <a:lumMod val="75000"/>
                  </a:srgbClr>
                </a:solidFill>
              </a:rPr>
              <a:t> mV </a:t>
            </a:r>
            <a:r>
              <a:rPr lang="en-US" sz="1900" b="1" dirty="0" err="1">
                <a:solidFill>
                  <a:srgbClr val="1F497D">
                    <a:lumMod val="75000"/>
                  </a:srgbClr>
                </a:solidFill>
              </a:rPr>
              <a:t>được</a:t>
            </a:r>
            <a:r>
              <a:rPr lang="en-US" sz="1900" b="1" dirty="0">
                <a:solidFill>
                  <a:srgbClr val="1F497D">
                    <a:lumMod val="75000"/>
                  </a:srgbClr>
                </a:solidFill>
              </a:rPr>
              <a:t> </a:t>
            </a:r>
            <a:r>
              <a:rPr lang="en-US" sz="1900" b="1" dirty="0" err="1">
                <a:solidFill>
                  <a:srgbClr val="1F497D">
                    <a:lumMod val="75000"/>
                  </a:srgbClr>
                </a:solidFill>
              </a:rPr>
              <a:t>sinh</a:t>
            </a:r>
            <a:r>
              <a:rPr lang="en-US" sz="1900" b="1" dirty="0">
                <a:solidFill>
                  <a:srgbClr val="1F497D">
                    <a:lumMod val="75000"/>
                  </a:srgbClr>
                </a:solidFill>
              </a:rPr>
              <a:t> </a:t>
            </a:r>
            <a:r>
              <a:rPr lang="en-US" sz="1900" b="1" dirty="0" err="1">
                <a:solidFill>
                  <a:srgbClr val="1F497D">
                    <a:lumMod val="75000"/>
                  </a:srgbClr>
                </a:solidFill>
              </a:rPr>
              <a:t>ra</a:t>
            </a:r>
            <a:r>
              <a:rPr lang="en-US" sz="1900" b="1" dirty="0">
                <a:solidFill>
                  <a:srgbClr val="1F497D">
                    <a:lumMod val="75000"/>
                  </a:srgbClr>
                </a:solidFill>
              </a:rPr>
              <a:t> </a:t>
            </a:r>
            <a:r>
              <a:rPr lang="en-US" sz="1900" b="1" dirty="0" err="1">
                <a:solidFill>
                  <a:srgbClr val="1F497D">
                    <a:lumMod val="75000"/>
                  </a:srgbClr>
                </a:solidFill>
              </a:rPr>
              <a:t>giữa</a:t>
            </a:r>
            <a:r>
              <a:rPr lang="en-US" sz="1900" b="1" dirty="0">
                <a:solidFill>
                  <a:srgbClr val="1F497D">
                    <a:lumMod val="75000"/>
                  </a:srgbClr>
                </a:solidFill>
              </a:rPr>
              <a:t> </a:t>
            </a:r>
            <a:r>
              <a:rPr lang="en-US" sz="1900" b="1" dirty="0" err="1">
                <a:solidFill>
                  <a:srgbClr val="1F497D">
                    <a:lumMod val="75000"/>
                  </a:srgbClr>
                </a:solidFill>
              </a:rPr>
              <a:t>tiết</a:t>
            </a:r>
            <a:r>
              <a:rPr lang="en-US" sz="1900" b="1" dirty="0">
                <a:solidFill>
                  <a:srgbClr val="1F497D">
                    <a:lumMod val="75000"/>
                  </a:srgbClr>
                </a:solidFill>
              </a:rPr>
              <a:t> </a:t>
            </a:r>
            <a:r>
              <a:rPr lang="en-US" sz="1900" b="1" dirty="0" err="1">
                <a:solidFill>
                  <a:srgbClr val="1F497D">
                    <a:lumMod val="75000"/>
                  </a:srgbClr>
                </a:solidFill>
              </a:rPr>
              <a:t>diện</a:t>
            </a:r>
            <a:r>
              <a:rPr lang="en-US" sz="1900" b="1" dirty="0">
                <a:solidFill>
                  <a:srgbClr val="1F497D">
                    <a:lumMod val="75000"/>
                  </a:srgbClr>
                </a:solidFill>
              </a:rPr>
              <a:t> </a:t>
            </a:r>
            <a:r>
              <a:rPr lang="en-US" sz="1900" b="1" dirty="0" err="1">
                <a:solidFill>
                  <a:srgbClr val="1F497D">
                    <a:lumMod val="75000"/>
                  </a:srgbClr>
                </a:solidFill>
              </a:rPr>
              <a:t>của</a:t>
            </a:r>
            <a:r>
              <a:rPr lang="en-US" sz="1900" b="1" dirty="0">
                <a:solidFill>
                  <a:srgbClr val="1F497D">
                    <a:lumMod val="75000"/>
                  </a:srgbClr>
                </a:solidFill>
              </a:rPr>
              <a:t> </a:t>
            </a:r>
            <a:r>
              <a:rPr lang="en-US" sz="1900" b="1" dirty="0" err="1">
                <a:solidFill>
                  <a:srgbClr val="1F497D">
                    <a:lumMod val="75000"/>
                  </a:srgbClr>
                </a:solidFill>
              </a:rPr>
              <a:t>đầu</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pH  </a:t>
            </a:r>
            <a:r>
              <a:rPr lang="en-US" sz="1900" b="1" dirty="0" err="1">
                <a:solidFill>
                  <a:srgbClr val="1F497D">
                    <a:lumMod val="75000"/>
                  </a:srgbClr>
                </a:solidFill>
              </a:rPr>
              <a:t>với</a:t>
            </a:r>
            <a:r>
              <a:rPr lang="en-US" sz="1900" b="1" dirty="0">
                <a:solidFill>
                  <a:srgbClr val="1F497D">
                    <a:lumMod val="75000"/>
                  </a:srgbClr>
                </a:solidFill>
              </a:rPr>
              <a:t> dung </a:t>
            </a:r>
            <a:r>
              <a:rPr lang="en-US" sz="1900" b="1" dirty="0" err="1">
                <a:solidFill>
                  <a:srgbClr val="1F497D">
                    <a:lumMod val="75000"/>
                  </a:srgbClr>
                </a:solidFill>
              </a:rPr>
              <a:t>dịch</a:t>
            </a:r>
            <a:r>
              <a:rPr lang="en-US" sz="1900" b="1" dirty="0">
                <a:solidFill>
                  <a:srgbClr val="1F497D">
                    <a:lumMod val="75000"/>
                  </a:srgbClr>
                </a:solidFill>
              </a:rPr>
              <a:t> </a:t>
            </a:r>
            <a:r>
              <a:rPr lang="en-US" sz="1900" b="1" dirty="0" err="1">
                <a:solidFill>
                  <a:srgbClr val="1F497D">
                    <a:lumMod val="75000"/>
                  </a:srgbClr>
                </a:solidFill>
              </a:rPr>
              <a:t>lỏng</a:t>
            </a:r>
            <a:r>
              <a:rPr lang="en-US" sz="1900" b="1" dirty="0">
                <a:solidFill>
                  <a:srgbClr val="1F497D">
                    <a:lumMod val="75000"/>
                  </a:srgbClr>
                </a:solidFill>
              </a:rPr>
              <a:t> </a:t>
            </a: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ngoài</a:t>
            </a:r>
            <a:endParaRPr lang="en-US" sz="1900" b="1" dirty="0">
              <a:solidFill>
                <a:srgbClr val="1F497D">
                  <a:lumMod val="75000"/>
                </a:srgbClr>
              </a:solidFill>
            </a:endParaRPr>
          </a:p>
          <a:p>
            <a:pPr marL="380972" indent="-380972" defTabSz="1219110" latinLnBrk="1">
              <a:lnSpc>
                <a:spcPct val="150000"/>
              </a:lnSpc>
              <a:buFont typeface="Wingdings" panose="05000000000000000000" pitchFamily="2" charset="2"/>
              <a:buChar char="ü"/>
            </a:pPr>
            <a:r>
              <a:rPr lang="en-US" sz="1900" b="1" dirty="0">
                <a:solidFill>
                  <a:srgbClr val="1F497D">
                    <a:lumMod val="75000"/>
                  </a:srgbClr>
                </a:solidFill>
              </a:rPr>
              <a:t>Dung </a:t>
            </a:r>
            <a:r>
              <a:rPr lang="en-US" sz="1900" b="1" dirty="0" err="1">
                <a:solidFill>
                  <a:srgbClr val="1F497D">
                    <a:lumMod val="75000"/>
                  </a:srgbClr>
                </a:solidFill>
              </a:rPr>
              <a:t>dịch</a:t>
            </a:r>
            <a:r>
              <a:rPr lang="en-US" sz="1900" b="1" dirty="0">
                <a:solidFill>
                  <a:srgbClr val="1F497D">
                    <a:lumMod val="75000"/>
                  </a:srgbClr>
                </a:solidFill>
              </a:rPr>
              <a:t> </a:t>
            </a: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trong</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cực</a:t>
            </a:r>
            <a:r>
              <a:rPr lang="en-US" sz="1900" b="1" dirty="0">
                <a:solidFill>
                  <a:srgbClr val="1F497D">
                    <a:lumMod val="75000"/>
                  </a:srgbClr>
                </a:solidFill>
              </a:rPr>
              <a:t> </a:t>
            </a:r>
            <a:r>
              <a:rPr lang="en-US" sz="1900" b="1" dirty="0" err="1">
                <a:solidFill>
                  <a:srgbClr val="1F497D">
                    <a:lumMod val="75000"/>
                  </a:srgbClr>
                </a:solidFill>
              </a:rPr>
              <a:t>thủy</a:t>
            </a:r>
            <a:r>
              <a:rPr lang="en-US" sz="1900" b="1" dirty="0">
                <a:solidFill>
                  <a:srgbClr val="1F497D">
                    <a:lumMod val="75000"/>
                  </a:srgbClr>
                </a:solidFill>
              </a:rPr>
              <a:t> </a:t>
            </a:r>
            <a:r>
              <a:rPr lang="en-US" sz="1900" b="1" dirty="0" err="1">
                <a:solidFill>
                  <a:srgbClr val="1F497D">
                    <a:lumMod val="75000"/>
                  </a:srgbClr>
                </a:solidFill>
              </a:rPr>
              <a:t>tinh</a:t>
            </a:r>
            <a:r>
              <a:rPr lang="en-US" sz="1900" b="1" dirty="0">
                <a:solidFill>
                  <a:srgbClr val="1F497D">
                    <a:lumMod val="75000"/>
                  </a:srgbClr>
                </a:solidFill>
              </a:rPr>
              <a:t> </a:t>
            </a:r>
            <a:r>
              <a:rPr lang="en-US" sz="1900" b="1" dirty="0" err="1">
                <a:solidFill>
                  <a:srgbClr val="1F497D">
                    <a:lumMod val="75000"/>
                  </a:srgbClr>
                </a:solidFill>
              </a:rPr>
              <a:t>được</a:t>
            </a:r>
            <a:r>
              <a:rPr lang="en-US" sz="1900" b="1" dirty="0">
                <a:solidFill>
                  <a:srgbClr val="1F497D">
                    <a:lumMod val="75000"/>
                  </a:srgbClr>
                </a:solidFill>
              </a:rPr>
              <a:t> </a:t>
            </a:r>
            <a:r>
              <a:rPr lang="en-US" sz="1900" b="1" dirty="0" err="1">
                <a:solidFill>
                  <a:srgbClr val="1F497D">
                    <a:lumMod val="75000"/>
                  </a:srgbClr>
                </a:solidFill>
              </a:rPr>
              <a:t>đệm</a:t>
            </a:r>
            <a:r>
              <a:rPr lang="en-US" sz="1900" b="1" dirty="0">
                <a:solidFill>
                  <a:srgbClr val="1F497D">
                    <a:lumMod val="75000"/>
                  </a:srgbClr>
                </a:solidFill>
              </a:rPr>
              <a:t> </a:t>
            </a:r>
            <a:r>
              <a:rPr lang="en-US" sz="1900" b="1" dirty="0" err="1">
                <a:solidFill>
                  <a:srgbClr val="1F497D">
                    <a:lumMod val="75000"/>
                  </a:srgbClr>
                </a:solidFill>
              </a:rPr>
              <a:t>nên</a:t>
            </a:r>
            <a:r>
              <a:rPr lang="en-US" sz="1900" b="1" dirty="0">
                <a:solidFill>
                  <a:srgbClr val="1F497D">
                    <a:lumMod val="75000"/>
                  </a:srgbClr>
                </a:solidFill>
              </a:rPr>
              <a:t> </a:t>
            </a:r>
            <a:r>
              <a:rPr lang="en-US" sz="1900" b="1" dirty="0" err="1">
                <a:solidFill>
                  <a:srgbClr val="1F497D">
                    <a:lumMod val="75000"/>
                  </a:srgbClr>
                </a:solidFill>
              </a:rPr>
              <a:t>giá</a:t>
            </a:r>
            <a:r>
              <a:rPr lang="en-US" sz="1900" b="1" dirty="0">
                <a:solidFill>
                  <a:srgbClr val="1F497D">
                    <a:lumMod val="75000"/>
                  </a:srgbClr>
                </a:solidFill>
              </a:rPr>
              <a:t> </a:t>
            </a:r>
            <a:r>
              <a:rPr lang="en-US" sz="1900" b="1" dirty="0" err="1">
                <a:solidFill>
                  <a:srgbClr val="1F497D">
                    <a:lumMod val="75000"/>
                  </a:srgbClr>
                </a:solidFill>
              </a:rPr>
              <a:t>trị</a:t>
            </a:r>
            <a:r>
              <a:rPr lang="en-US" sz="1900" b="1" dirty="0">
                <a:solidFill>
                  <a:srgbClr val="1F497D">
                    <a:lumMod val="75000"/>
                  </a:srgbClr>
                </a:solidFill>
              </a:rPr>
              <a:t> pH </a:t>
            </a:r>
            <a:r>
              <a:rPr lang="en-US" sz="1900" b="1" dirty="0" err="1">
                <a:solidFill>
                  <a:srgbClr val="1F497D">
                    <a:lumMod val="75000"/>
                  </a:srgbClr>
                </a:solidFill>
              </a:rPr>
              <a:t>của</a:t>
            </a:r>
            <a:r>
              <a:rPr lang="en-US" sz="1900" b="1" dirty="0">
                <a:solidFill>
                  <a:srgbClr val="1F497D">
                    <a:lumMod val="75000"/>
                  </a:srgbClr>
                </a:solidFill>
              </a:rPr>
              <a:t> </a:t>
            </a:r>
            <a:r>
              <a:rPr lang="en-US" sz="1900" b="1" dirty="0" err="1">
                <a:solidFill>
                  <a:srgbClr val="1F497D">
                    <a:lumMod val="75000"/>
                  </a:srgbClr>
                </a:solidFill>
              </a:rPr>
              <a:t>nó</a:t>
            </a:r>
            <a:r>
              <a:rPr lang="en-US" sz="1900" b="1" dirty="0">
                <a:solidFill>
                  <a:srgbClr val="1F497D">
                    <a:lumMod val="75000"/>
                  </a:srgbClr>
                </a:solidFill>
              </a:rPr>
              <a:t> </a:t>
            </a:r>
            <a:r>
              <a:rPr lang="en-US" sz="1900" b="1" dirty="0" err="1">
                <a:solidFill>
                  <a:srgbClr val="1F497D">
                    <a:lumMod val="75000"/>
                  </a:srgbClr>
                </a:solidFill>
              </a:rPr>
              <a:t>không</a:t>
            </a:r>
            <a:r>
              <a:rPr lang="en-US" sz="1900" b="1" dirty="0">
                <a:solidFill>
                  <a:srgbClr val="1F497D">
                    <a:lumMod val="75000"/>
                  </a:srgbClr>
                </a:solidFill>
              </a:rPr>
              <a:t> </a:t>
            </a:r>
            <a:r>
              <a:rPr lang="en-US" sz="1900" b="1" dirty="0" err="1">
                <a:solidFill>
                  <a:srgbClr val="1F497D">
                    <a:lumMod val="75000"/>
                  </a:srgbClr>
                </a:solidFill>
              </a:rPr>
              <a:t>thay</a:t>
            </a:r>
            <a:r>
              <a:rPr lang="en-US" sz="1900" b="1" dirty="0">
                <a:solidFill>
                  <a:srgbClr val="1F497D">
                    <a:lumMod val="75000"/>
                  </a:srgbClr>
                </a:solidFill>
              </a:rPr>
              <a:t> </a:t>
            </a:r>
            <a:r>
              <a:rPr lang="en-US" sz="1900" b="1" dirty="0" err="1">
                <a:solidFill>
                  <a:srgbClr val="1F497D">
                    <a:lumMod val="75000"/>
                  </a:srgbClr>
                </a:solidFill>
              </a:rPr>
              <a:t>đổi</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thế</a:t>
            </a:r>
            <a:r>
              <a:rPr lang="en-US" sz="1900" b="1" dirty="0">
                <a:solidFill>
                  <a:srgbClr val="1F497D">
                    <a:lumMod val="75000"/>
                  </a:srgbClr>
                </a:solidFill>
              </a:rPr>
              <a:t> </a:t>
            </a:r>
            <a:r>
              <a:rPr lang="en-US" sz="1900" b="1" dirty="0" err="1">
                <a:solidFill>
                  <a:srgbClr val="1F497D">
                    <a:lumMod val="75000"/>
                  </a:srgbClr>
                </a:solidFill>
              </a:rPr>
              <a:t>thay</a:t>
            </a:r>
            <a:r>
              <a:rPr lang="en-US" sz="1900" b="1" dirty="0">
                <a:solidFill>
                  <a:srgbClr val="1F497D">
                    <a:lumMod val="75000"/>
                  </a:srgbClr>
                </a:solidFill>
              </a:rPr>
              <a:t> </a:t>
            </a:r>
            <a:r>
              <a:rPr lang="en-US" sz="1900" b="1" dirty="0" err="1">
                <a:solidFill>
                  <a:srgbClr val="1F497D">
                    <a:lumMod val="75000"/>
                  </a:srgbClr>
                </a:solidFill>
              </a:rPr>
              <a:t>đổi</a:t>
            </a:r>
            <a:r>
              <a:rPr lang="en-US" sz="1900" b="1" dirty="0">
                <a:solidFill>
                  <a:srgbClr val="1F497D">
                    <a:lumMod val="75000"/>
                  </a:srgbClr>
                </a:solidFill>
              </a:rPr>
              <a:t> </a:t>
            </a:r>
            <a:r>
              <a:rPr lang="en-US" sz="1900" b="1" dirty="0" err="1">
                <a:solidFill>
                  <a:srgbClr val="1F497D">
                    <a:lumMod val="75000"/>
                  </a:srgbClr>
                </a:solidFill>
              </a:rPr>
              <a:t>chỉ</a:t>
            </a:r>
            <a:r>
              <a:rPr lang="en-US" sz="1900" b="1" dirty="0">
                <a:solidFill>
                  <a:srgbClr val="1F497D">
                    <a:lumMod val="75000"/>
                  </a:srgbClr>
                </a:solidFill>
              </a:rPr>
              <a:t> do </a:t>
            </a:r>
            <a:r>
              <a:rPr lang="en-US" sz="1900" b="1" dirty="0" err="1">
                <a:solidFill>
                  <a:srgbClr val="1F497D">
                    <a:lumMod val="75000"/>
                  </a:srgbClr>
                </a:solidFill>
              </a:rPr>
              <a:t>giá</a:t>
            </a:r>
            <a:r>
              <a:rPr lang="en-US" sz="1900" b="1" dirty="0">
                <a:solidFill>
                  <a:srgbClr val="1F497D">
                    <a:lumMod val="75000"/>
                  </a:srgbClr>
                </a:solidFill>
              </a:rPr>
              <a:t> </a:t>
            </a:r>
            <a:r>
              <a:rPr lang="en-US" sz="1900" b="1" dirty="0" err="1">
                <a:solidFill>
                  <a:srgbClr val="1F497D">
                    <a:lumMod val="75000"/>
                  </a:srgbClr>
                </a:solidFill>
              </a:rPr>
              <a:t>trị</a:t>
            </a:r>
            <a:r>
              <a:rPr lang="en-US" sz="1900" b="1" dirty="0">
                <a:solidFill>
                  <a:srgbClr val="1F497D">
                    <a:lumMod val="75000"/>
                  </a:srgbClr>
                </a:solidFill>
              </a:rPr>
              <a:t> pH </a:t>
            </a:r>
            <a:r>
              <a:rPr lang="en-US" sz="1900" b="1" dirty="0" err="1">
                <a:solidFill>
                  <a:srgbClr val="1F497D">
                    <a:lumMod val="75000"/>
                  </a:srgbClr>
                </a:solidFill>
              </a:rPr>
              <a:t>của</a:t>
            </a:r>
            <a:r>
              <a:rPr lang="en-US" sz="1900" b="1" dirty="0">
                <a:solidFill>
                  <a:srgbClr val="1F497D">
                    <a:lumMod val="75000"/>
                  </a:srgbClr>
                </a:solidFill>
              </a:rPr>
              <a:t> dung </a:t>
            </a:r>
            <a:r>
              <a:rPr lang="en-US" sz="1900" b="1" dirty="0" err="1">
                <a:solidFill>
                  <a:srgbClr val="1F497D">
                    <a:lumMod val="75000"/>
                  </a:srgbClr>
                </a:solidFill>
              </a:rPr>
              <a:t>dịch</a:t>
            </a:r>
            <a:r>
              <a:rPr lang="en-US" sz="1900" b="1" dirty="0">
                <a:solidFill>
                  <a:srgbClr val="1F497D">
                    <a:lumMod val="75000"/>
                  </a:srgbClr>
                </a:solidFill>
              </a:rPr>
              <a:t> </a:t>
            </a:r>
            <a:r>
              <a:rPr lang="en-US" sz="1900" b="1" dirty="0" err="1">
                <a:solidFill>
                  <a:srgbClr val="1F497D">
                    <a:lumMod val="75000"/>
                  </a:srgbClr>
                </a:solidFill>
              </a:rPr>
              <a:t>bên</a:t>
            </a:r>
            <a:r>
              <a:rPr lang="en-US" sz="1900" b="1" dirty="0">
                <a:solidFill>
                  <a:srgbClr val="1F497D">
                    <a:lumMod val="75000"/>
                  </a:srgbClr>
                </a:solidFill>
              </a:rPr>
              <a:t> </a:t>
            </a:r>
            <a:r>
              <a:rPr lang="en-US" sz="1900" b="1" dirty="0" err="1">
                <a:solidFill>
                  <a:srgbClr val="1F497D">
                    <a:lumMod val="75000"/>
                  </a:srgbClr>
                </a:solidFill>
              </a:rPr>
              <a:t>ngoài</a:t>
            </a:r>
            <a:r>
              <a:rPr lang="en-US" sz="1900" b="1" dirty="0">
                <a:solidFill>
                  <a:srgbClr val="1F497D">
                    <a:lumMod val="75000"/>
                  </a:srgbClr>
                </a:solidFill>
              </a:rPr>
              <a:t> </a:t>
            </a:r>
            <a:r>
              <a:rPr lang="en-US" sz="1900" b="1" dirty="0" err="1">
                <a:solidFill>
                  <a:srgbClr val="1F497D">
                    <a:lumMod val="75000"/>
                  </a:srgbClr>
                </a:solidFill>
              </a:rPr>
              <a:t>gây</a:t>
            </a:r>
            <a:r>
              <a:rPr lang="en-US" sz="1900" b="1" dirty="0">
                <a:solidFill>
                  <a:srgbClr val="1F497D">
                    <a:lumMod val="75000"/>
                  </a:srgbClr>
                </a:solidFill>
              </a:rPr>
              <a:t> </a:t>
            </a:r>
            <a:r>
              <a:rPr lang="en-US" sz="1900" b="1" dirty="0" err="1">
                <a:solidFill>
                  <a:srgbClr val="1F497D">
                    <a:lumMod val="75000"/>
                  </a:srgbClr>
                </a:solidFill>
              </a:rPr>
              <a:t>ra</a:t>
            </a:r>
            <a:r>
              <a:rPr lang="en-US" sz="1900" b="1" dirty="0">
                <a:solidFill>
                  <a:srgbClr val="1F497D">
                    <a:lumMod val="75000"/>
                  </a:srgbClr>
                </a:solidFill>
              </a:rPr>
              <a:t> </a:t>
            </a:r>
            <a:r>
              <a:rPr lang="en-US" sz="1900" b="1" dirty="0" err="1">
                <a:solidFill>
                  <a:srgbClr val="1F497D">
                    <a:lumMod val="75000"/>
                  </a:srgbClr>
                </a:solidFill>
              </a:rPr>
              <a:t>và</a:t>
            </a:r>
            <a:r>
              <a:rPr lang="en-US" sz="1900" b="1" dirty="0">
                <a:solidFill>
                  <a:srgbClr val="1F497D">
                    <a:lumMod val="75000"/>
                  </a:srgbClr>
                </a:solidFill>
              </a:rPr>
              <a:t> </a:t>
            </a:r>
            <a:r>
              <a:rPr lang="en-US" sz="1900" b="1" dirty="0" err="1">
                <a:solidFill>
                  <a:srgbClr val="1F497D">
                    <a:lumMod val="75000"/>
                  </a:srgbClr>
                </a:solidFill>
              </a:rPr>
              <a:t>có</a:t>
            </a:r>
            <a:r>
              <a:rPr lang="en-US" sz="1900" b="1" dirty="0">
                <a:solidFill>
                  <a:srgbClr val="1F497D">
                    <a:lumMod val="75000"/>
                  </a:srgbClr>
                </a:solidFill>
              </a:rPr>
              <a:t> </a:t>
            </a:r>
            <a:r>
              <a:rPr lang="en-US" sz="1900" b="1" dirty="0" err="1">
                <a:solidFill>
                  <a:srgbClr val="1F497D">
                    <a:lumMod val="75000"/>
                  </a:srgbClr>
                </a:solidFill>
              </a:rPr>
              <a:t>thể</a:t>
            </a:r>
            <a:r>
              <a:rPr lang="en-US" sz="1900" b="1" dirty="0">
                <a:solidFill>
                  <a:srgbClr val="1F497D">
                    <a:lumMod val="75000"/>
                  </a:srgbClr>
                </a:solidFill>
              </a:rPr>
              <a:t> </a:t>
            </a:r>
            <a:r>
              <a:rPr lang="en-US" sz="1900" b="1" dirty="0" err="1">
                <a:solidFill>
                  <a:srgbClr val="1F497D">
                    <a:lumMod val="75000"/>
                  </a:srgbClr>
                </a:solidFill>
              </a:rPr>
              <a:t>đo</a:t>
            </a:r>
            <a:r>
              <a:rPr lang="en-US" sz="1900" b="1" dirty="0">
                <a:solidFill>
                  <a:srgbClr val="1F497D">
                    <a:lumMod val="75000"/>
                  </a:srgbClr>
                </a:solidFill>
              </a:rPr>
              <a:t> </a:t>
            </a:r>
            <a:r>
              <a:rPr lang="en-US" sz="1900" b="1" dirty="0" err="1">
                <a:solidFill>
                  <a:srgbClr val="1F497D">
                    <a:lumMod val="75000"/>
                  </a:srgbClr>
                </a:solidFill>
              </a:rPr>
              <a:t>được</a:t>
            </a:r>
            <a:r>
              <a:rPr lang="en-US" sz="1900" b="1" dirty="0">
                <a:solidFill>
                  <a:srgbClr val="1F497D">
                    <a:lumMod val="75000"/>
                  </a:srgbClr>
                </a:solidFill>
              </a:rPr>
              <a:t>. </a:t>
            </a:r>
          </a:p>
          <a:p>
            <a:pPr marL="380972" indent="-380972" defTabSz="1219110" latinLnBrk="1">
              <a:lnSpc>
                <a:spcPct val="150000"/>
              </a:lnSpc>
              <a:buFont typeface="Wingdings" panose="05000000000000000000" pitchFamily="2" charset="2"/>
              <a:buChar char="ü"/>
            </a:pPr>
            <a:r>
              <a:rPr lang="en-US" sz="1900" b="1" dirty="0" err="1">
                <a:solidFill>
                  <a:srgbClr val="1F497D">
                    <a:lumMod val="75000"/>
                  </a:srgbClr>
                </a:solidFill>
              </a:rPr>
              <a:t>Một</a:t>
            </a:r>
            <a:r>
              <a:rPr lang="en-US" sz="1900" b="1" dirty="0">
                <a:solidFill>
                  <a:srgbClr val="1F497D">
                    <a:lumMod val="75000"/>
                  </a:srgbClr>
                </a:solidFill>
              </a:rPr>
              <a:t> </a:t>
            </a:r>
            <a:r>
              <a:rPr lang="en-US" sz="1900" b="1" dirty="0" err="1">
                <a:solidFill>
                  <a:srgbClr val="1F497D">
                    <a:lumMod val="75000"/>
                  </a:srgbClr>
                </a:solidFill>
              </a:rPr>
              <a:t>đơn</a:t>
            </a:r>
            <a:r>
              <a:rPr lang="en-US" sz="1900" b="1" dirty="0">
                <a:solidFill>
                  <a:srgbClr val="1F497D">
                    <a:lumMod val="75000"/>
                  </a:srgbClr>
                </a:solidFill>
              </a:rPr>
              <a:t> </a:t>
            </a:r>
            <a:r>
              <a:rPr lang="en-US" sz="1900" b="1" dirty="0" err="1">
                <a:solidFill>
                  <a:srgbClr val="1F497D">
                    <a:lumMod val="75000"/>
                  </a:srgbClr>
                </a:solidFill>
              </a:rPr>
              <a:t>vị</a:t>
            </a:r>
            <a:r>
              <a:rPr lang="en-US" sz="1900" b="1" dirty="0">
                <a:solidFill>
                  <a:srgbClr val="1F497D">
                    <a:lumMod val="75000"/>
                  </a:srgbClr>
                </a:solidFill>
              </a:rPr>
              <a:t> pH </a:t>
            </a:r>
            <a:r>
              <a:rPr lang="en-US" sz="1900" b="1" dirty="0" err="1">
                <a:solidFill>
                  <a:srgbClr val="1F497D">
                    <a:lumMod val="75000"/>
                  </a:srgbClr>
                </a:solidFill>
              </a:rPr>
              <a:t>tương</a:t>
            </a:r>
            <a:r>
              <a:rPr lang="en-US" sz="1900" b="1" dirty="0">
                <a:solidFill>
                  <a:srgbClr val="1F497D">
                    <a:lumMod val="75000"/>
                  </a:srgbClr>
                </a:solidFill>
              </a:rPr>
              <a:t> </a:t>
            </a:r>
            <a:r>
              <a:rPr lang="en-US" sz="1900" b="1" dirty="0" err="1">
                <a:solidFill>
                  <a:srgbClr val="1F497D">
                    <a:lumMod val="75000"/>
                  </a:srgbClr>
                </a:solidFill>
              </a:rPr>
              <a:t>ứng</a:t>
            </a:r>
            <a:r>
              <a:rPr lang="en-US" sz="1900" b="1" dirty="0">
                <a:solidFill>
                  <a:srgbClr val="1F497D">
                    <a:lumMod val="75000"/>
                  </a:srgbClr>
                </a:solidFill>
              </a:rPr>
              <a:t> </a:t>
            </a:r>
            <a:r>
              <a:rPr lang="en-US" sz="1900" b="1" dirty="0" err="1">
                <a:solidFill>
                  <a:srgbClr val="1F497D">
                    <a:lumMod val="75000"/>
                  </a:srgbClr>
                </a:solidFill>
              </a:rPr>
              <a:t>với</a:t>
            </a:r>
            <a:r>
              <a:rPr lang="en-US" sz="1900" b="1" dirty="0">
                <a:solidFill>
                  <a:srgbClr val="1F497D">
                    <a:lumMod val="75000"/>
                  </a:srgbClr>
                </a:solidFill>
              </a:rPr>
              <a:t> 59,16 mV ở 25 ° C</a:t>
            </a:r>
          </a:p>
          <a:p>
            <a:pPr marL="380972" indent="-380972" defTabSz="1219110" latinLnBrk="1">
              <a:lnSpc>
                <a:spcPct val="150000"/>
              </a:lnSpc>
              <a:buFont typeface="Wingdings" panose="05000000000000000000" pitchFamily="2" charset="2"/>
              <a:buChar char="ü"/>
            </a:pPr>
            <a:r>
              <a:rPr lang="en-US" sz="1900" b="1" dirty="0" err="1">
                <a:solidFill>
                  <a:srgbClr val="1F497D">
                    <a:lumMod val="75000"/>
                  </a:srgbClr>
                </a:solidFill>
              </a:rPr>
              <a:t>Công</a:t>
            </a:r>
            <a:r>
              <a:rPr lang="en-US" sz="1900" b="1" dirty="0">
                <a:solidFill>
                  <a:srgbClr val="1F497D">
                    <a:lumMod val="75000"/>
                  </a:srgbClr>
                </a:solidFill>
              </a:rPr>
              <a:t> </a:t>
            </a:r>
            <a:r>
              <a:rPr lang="en-US" sz="1900" b="1" dirty="0" err="1">
                <a:solidFill>
                  <a:srgbClr val="1F497D">
                    <a:lumMod val="75000"/>
                  </a:srgbClr>
                </a:solidFill>
              </a:rPr>
              <a:t>thức</a:t>
            </a:r>
            <a:r>
              <a:rPr lang="en-US" sz="1900" b="1" dirty="0">
                <a:solidFill>
                  <a:srgbClr val="1F497D">
                    <a:lumMod val="75000"/>
                  </a:srgbClr>
                </a:solidFill>
              </a:rPr>
              <a:t>: </a:t>
            </a:r>
          </a:p>
          <a:p>
            <a:pPr marL="380972" indent="-380972" defTabSz="1219110" latinLnBrk="1">
              <a:buFont typeface="Wingdings" panose="05000000000000000000" pitchFamily="2" charset="2"/>
              <a:buChar char="ü"/>
            </a:pPr>
            <a:endParaRPr lang="en-US" sz="1900" b="1" dirty="0">
              <a:solidFill>
                <a:srgbClr val="1F497D">
                  <a:lumMod val="75000"/>
                </a:srgbClr>
              </a:solidFill>
            </a:endParaRPr>
          </a:p>
        </p:txBody>
      </p:sp>
      <p:sp>
        <p:nvSpPr>
          <p:cNvPr id="27" name="Freeform 53">
            <a:extLst>
              <a:ext uri="{FF2B5EF4-FFF2-40B4-BE49-F238E27FC236}">
                <a16:creationId xmlns="" xmlns:a16="http://schemas.microsoft.com/office/drawing/2014/main" id="{DEFC80CF-3E22-487C-82B3-5D4AD029F263}"/>
              </a:ext>
            </a:extLst>
          </p:cNvPr>
          <p:cNvSpPr/>
          <p:nvPr/>
        </p:nvSpPr>
        <p:spPr>
          <a:xfrm>
            <a:off x="3503712" y="3573222"/>
            <a:ext cx="467808" cy="479647"/>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28" name="Rectangle 23">
            <a:extLst>
              <a:ext uri="{FF2B5EF4-FFF2-40B4-BE49-F238E27FC236}">
                <a16:creationId xmlns="" xmlns:a16="http://schemas.microsoft.com/office/drawing/2014/main" id="{0A17299E-FC75-4285-9FD8-157CDE76EB76}"/>
              </a:ext>
            </a:extLst>
          </p:cNvPr>
          <p:cNvSpPr/>
          <p:nvPr/>
        </p:nvSpPr>
        <p:spPr>
          <a:xfrm>
            <a:off x="2919025" y="4375024"/>
            <a:ext cx="647771" cy="417464"/>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29" name="Oval 6">
            <a:extLst>
              <a:ext uri="{FF2B5EF4-FFF2-40B4-BE49-F238E27FC236}">
                <a16:creationId xmlns="" xmlns:a16="http://schemas.microsoft.com/office/drawing/2014/main" id="{B924BA25-7A45-4EFF-921A-58578E4A1619}"/>
              </a:ext>
            </a:extLst>
          </p:cNvPr>
          <p:cNvSpPr/>
          <p:nvPr/>
        </p:nvSpPr>
        <p:spPr>
          <a:xfrm>
            <a:off x="3566797" y="5061185"/>
            <a:ext cx="475575" cy="470593"/>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014" y="5531777"/>
            <a:ext cx="4432919" cy="1079651"/>
          </a:xfrm>
          <a:prstGeom prst="ellipse">
            <a:avLst/>
          </a:prstGeom>
          <a:ln>
            <a:noFill/>
          </a:ln>
          <a:effectLst>
            <a:softEdge rad="112500"/>
          </a:effectLst>
        </p:spPr>
      </p:pic>
    </p:spTree>
    <p:extLst>
      <p:ext uri="{BB962C8B-B14F-4D97-AF65-F5344CB8AC3E}">
        <p14:creationId xmlns:p14="http://schemas.microsoft.com/office/powerpoint/2010/main" val="3543351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84852"/>
            <a:ext cx="12192000" cy="768085"/>
          </a:xfrm>
          <a:effectLst>
            <a:outerShdw blurRad="50800" dist="38100" dir="8100000" algn="tr" rotWithShape="0">
              <a:prstClr val="black">
                <a:alpha val="40000"/>
              </a:prstClr>
            </a:outerShdw>
          </a:effectLst>
        </p:spPr>
        <p:txBody>
          <a:bodyPr/>
          <a:lstStyle/>
          <a:p>
            <a:r>
              <a:rPr lang="en-US" altLang="ko-KR" b="1" dirty="0">
                <a:solidFill>
                  <a:schemeClr val="bg1"/>
                </a:solidFill>
                <a:latin typeface="+mn-lt"/>
              </a:rPr>
              <a:t>Welcome!!</a:t>
            </a:r>
            <a:endParaRPr lang="ko-KR" altLang="en-US" b="1" dirty="0">
              <a:solidFill>
                <a:schemeClr val="bg1"/>
              </a:solidFill>
              <a:latin typeface="+mn-lt"/>
            </a:endParaRPr>
          </a:p>
        </p:txBody>
      </p:sp>
      <p:sp>
        <p:nvSpPr>
          <p:cNvPr id="5" name="TextBox 4"/>
          <p:cNvSpPr txBox="1"/>
          <p:nvPr/>
        </p:nvSpPr>
        <p:spPr>
          <a:xfrm>
            <a:off x="3114545" y="3429001"/>
            <a:ext cx="6307143" cy="1436291"/>
          </a:xfrm>
          <a:prstGeom prst="rect">
            <a:avLst/>
          </a:prstGeom>
          <a:noFill/>
        </p:spPr>
        <p:txBody>
          <a:bodyPr wrap="square" lIns="121912" tIns="60956" rIns="121912" bIns="60956" rtlCol="0">
            <a:spAutoFit/>
          </a:bodyPr>
          <a:lstStyle/>
          <a:p>
            <a:pPr algn="ctr" defTabSz="1219110" latinLnBrk="1"/>
            <a:r>
              <a:rPr lang="en-US" altLang="ko-KR" sz="4300" b="1" dirty="0" err="1">
                <a:solidFill>
                  <a:srgbClr val="4784A1"/>
                </a:solidFill>
                <a:cs typeface="Arial" pitchFamily="34" charset="0"/>
              </a:rPr>
              <a:t>Cách</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xử</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lý</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tín</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hiệu</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thu</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được</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từ</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đầu</a:t>
            </a:r>
            <a:r>
              <a:rPr lang="en-US" altLang="ko-KR" sz="4300" b="1" dirty="0">
                <a:solidFill>
                  <a:srgbClr val="4784A1"/>
                </a:solidFill>
                <a:cs typeface="Arial" pitchFamily="34" charset="0"/>
              </a:rPr>
              <a:t> </a:t>
            </a:r>
            <a:r>
              <a:rPr lang="en-US" altLang="ko-KR" sz="4300" b="1" dirty="0" err="1">
                <a:solidFill>
                  <a:srgbClr val="4784A1"/>
                </a:solidFill>
                <a:cs typeface="Arial" pitchFamily="34" charset="0"/>
              </a:rPr>
              <a:t>dò</a:t>
            </a:r>
            <a:r>
              <a:rPr lang="en-US" altLang="ko-KR" sz="4300" b="1" dirty="0">
                <a:solidFill>
                  <a:srgbClr val="4784A1"/>
                </a:solidFill>
                <a:cs typeface="Arial" pitchFamily="34" charset="0"/>
              </a:rPr>
              <a:t> pH</a:t>
            </a:r>
            <a:endParaRPr lang="ko-KR" altLang="en-US" sz="4300" b="1" dirty="0">
              <a:solidFill>
                <a:srgbClr val="4784A1"/>
              </a:solidFill>
              <a:cs typeface="Arial" pitchFamily="34" charset="0"/>
            </a:endParaRPr>
          </a:p>
        </p:txBody>
      </p:sp>
      <p:sp>
        <p:nvSpPr>
          <p:cNvPr id="4" name="Rectangle 3"/>
          <p:cNvSpPr/>
          <p:nvPr/>
        </p:nvSpPr>
        <p:spPr>
          <a:xfrm>
            <a:off x="364627" y="5253203"/>
            <a:ext cx="11233248" cy="48000"/>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7" name="Rectangle 6"/>
          <p:cNvSpPr/>
          <p:nvPr/>
        </p:nvSpPr>
        <p:spPr>
          <a:xfrm>
            <a:off x="493775" y="4017414"/>
            <a:ext cx="2544281"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8" name="Rectangle 7"/>
          <p:cNvSpPr/>
          <p:nvPr/>
        </p:nvSpPr>
        <p:spPr>
          <a:xfrm>
            <a:off x="9421685" y="4078373"/>
            <a:ext cx="2039723" cy="60959"/>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pic>
        <p:nvPicPr>
          <p:cNvPr id="11" name="Picture 3" descr="E:\002-KIMS BUSINESS\007-02-Fullslidesppt-Contents\20161219\07-real\real-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7447" y="260648"/>
            <a:ext cx="1946735" cy="183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65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76533" y="1141332"/>
            <a:ext cx="12192000" cy="768085"/>
          </a:xfrm>
          <a:prstGeom prst="rect">
            <a:avLst/>
          </a:prstGeom>
        </p:spPr>
        <p:txBody>
          <a:bodyPr/>
          <a:lstStyle/>
          <a:p>
            <a:r>
              <a:rPr lang="en-US" altLang="ko-KR" b="1" dirty="0" err="1" smtClean="0"/>
              <a:t>Xử</a:t>
            </a:r>
            <a:r>
              <a:rPr lang="en-US" altLang="ko-KR" b="1" dirty="0" smtClean="0"/>
              <a:t> </a:t>
            </a:r>
            <a:r>
              <a:rPr lang="en-US" altLang="ko-KR" b="1" dirty="0" err="1" smtClean="0"/>
              <a:t>lý</a:t>
            </a:r>
            <a:r>
              <a:rPr lang="en-US" altLang="ko-KR" b="1" dirty="0" smtClean="0"/>
              <a:t> </a:t>
            </a:r>
            <a:r>
              <a:rPr lang="en-US" altLang="ko-KR" b="1" dirty="0" err="1" smtClean="0"/>
              <a:t>tín</a:t>
            </a:r>
            <a:r>
              <a:rPr lang="en-US" altLang="ko-KR" b="1" dirty="0" smtClean="0"/>
              <a:t> </a:t>
            </a:r>
            <a:r>
              <a:rPr lang="en-US" altLang="ko-KR" b="1" dirty="0" err="1" smtClean="0"/>
              <a:t>hiệu</a:t>
            </a:r>
            <a:endParaRPr lang="ko-KR" altLang="en-US" b="1" dirty="0"/>
          </a:p>
        </p:txBody>
      </p:sp>
      <p:sp>
        <p:nvSpPr>
          <p:cNvPr id="9" name="Rectangle 8"/>
          <p:cNvSpPr/>
          <p:nvPr/>
        </p:nvSpPr>
        <p:spPr>
          <a:xfrm rot="5400000">
            <a:off x="-663155" y="2304324"/>
            <a:ext cx="6221499" cy="2208245"/>
          </a:xfrm>
          <a:custGeom>
            <a:avLst/>
            <a:gdLst/>
            <a:ahLst/>
            <a:cxnLst/>
            <a:rect l="l" t="t" r="r" b="b"/>
            <a:pathLst>
              <a:path w="5342283" h="1656184">
                <a:moveTo>
                  <a:pt x="792088" y="0"/>
                </a:moveTo>
                <a:cubicBezTo>
                  <a:pt x="1155204" y="0"/>
                  <a:pt x="1461252" y="244340"/>
                  <a:pt x="1554027" y="577786"/>
                </a:cubicBezTo>
                <a:cubicBezTo>
                  <a:pt x="1563892" y="568600"/>
                  <a:pt x="1577200" y="563488"/>
                  <a:pt x="1591702" y="563488"/>
                </a:cubicBezTo>
                <a:lnTo>
                  <a:pt x="1734447" y="563488"/>
                </a:lnTo>
                <a:cubicBezTo>
                  <a:pt x="1761400" y="563488"/>
                  <a:pt x="1784229" y="581144"/>
                  <a:pt x="1791186" y="605780"/>
                </a:cubicBezTo>
                <a:lnTo>
                  <a:pt x="1890663" y="605780"/>
                </a:lnTo>
                <a:cubicBezTo>
                  <a:pt x="1899828" y="580981"/>
                  <a:pt x="1923763" y="563488"/>
                  <a:pt x="1951783" y="563488"/>
                </a:cubicBezTo>
                <a:cubicBezTo>
                  <a:pt x="1979803" y="563488"/>
                  <a:pt x="2003738" y="580981"/>
                  <a:pt x="2012903" y="605780"/>
                </a:cubicBezTo>
                <a:lnTo>
                  <a:pt x="5256891" y="605780"/>
                </a:lnTo>
                <a:cubicBezTo>
                  <a:pt x="5304052" y="605780"/>
                  <a:pt x="5342283" y="644011"/>
                  <a:pt x="5342283" y="691172"/>
                </a:cubicBezTo>
                <a:lnTo>
                  <a:pt x="5342283" y="893004"/>
                </a:lnTo>
                <a:cubicBezTo>
                  <a:pt x="5342283" y="940165"/>
                  <a:pt x="5304052" y="978396"/>
                  <a:pt x="5256891" y="978396"/>
                </a:cubicBezTo>
                <a:lnTo>
                  <a:pt x="5054252" y="978396"/>
                </a:lnTo>
                <a:lnTo>
                  <a:pt x="5054252" y="1656184"/>
                </a:lnTo>
                <a:lnTo>
                  <a:pt x="4550196" y="1656184"/>
                </a:lnTo>
                <a:lnTo>
                  <a:pt x="4550196" y="978396"/>
                </a:lnTo>
                <a:lnTo>
                  <a:pt x="4444863" y="978396"/>
                </a:lnTo>
                <a:lnTo>
                  <a:pt x="4444863" y="1656184"/>
                </a:lnTo>
                <a:lnTo>
                  <a:pt x="3940807" y="1656184"/>
                </a:lnTo>
                <a:lnTo>
                  <a:pt x="3940807" y="978396"/>
                </a:lnTo>
                <a:lnTo>
                  <a:pt x="3809715" y="978396"/>
                </a:lnTo>
                <a:lnTo>
                  <a:pt x="3809715" y="1647477"/>
                </a:lnTo>
                <a:lnTo>
                  <a:pt x="3305659" y="1647477"/>
                </a:lnTo>
                <a:lnTo>
                  <a:pt x="3305659" y="978396"/>
                </a:lnTo>
                <a:lnTo>
                  <a:pt x="2012903" y="978396"/>
                </a:lnTo>
                <a:cubicBezTo>
                  <a:pt x="2003738" y="1003196"/>
                  <a:pt x="1979803" y="1020689"/>
                  <a:pt x="1951782" y="1020689"/>
                </a:cubicBezTo>
                <a:lnTo>
                  <a:pt x="1951783" y="1020688"/>
                </a:lnTo>
                <a:cubicBezTo>
                  <a:pt x="1923763" y="1020688"/>
                  <a:pt x="1899828" y="1003196"/>
                  <a:pt x="1890663" y="978396"/>
                </a:cubicBezTo>
                <a:lnTo>
                  <a:pt x="1791186" y="978396"/>
                </a:lnTo>
                <a:cubicBezTo>
                  <a:pt x="1784229" y="1003032"/>
                  <a:pt x="1761400" y="1020688"/>
                  <a:pt x="1734447" y="1020688"/>
                </a:cubicBezTo>
                <a:lnTo>
                  <a:pt x="1591702" y="1020688"/>
                </a:lnTo>
                <a:cubicBezTo>
                  <a:pt x="1577200" y="1020688"/>
                  <a:pt x="1563892" y="1015577"/>
                  <a:pt x="1554027" y="1006390"/>
                </a:cubicBezTo>
                <a:cubicBezTo>
                  <a:pt x="1461252" y="1339836"/>
                  <a:pt x="1155204" y="1584176"/>
                  <a:pt x="792088" y="1584176"/>
                </a:cubicBezTo>
                <a:cubicBezTo>
                  <a:pt x="354630" y="1584176"/>
                  <a:pt x="0" y="1229546"/>
                  <a:pt x="0" y="792088"/>
                </a:cubicBezTo>
                <a:cubicBezTo>
                  <a:pt x="0" y="354630"/>
                  <a:pt x="354630" y="0"/>
                  <a:pt x="792088" y="0"/>
                </a:cubicBezTo>
                <a:close/>
              </a:path>
            </a:pathLst>
          </a:custGeom>
          <a:gradFill flip="none" rotWithShape="1">
            <a:gsLst>
              <a:gs pos="0">
                <a:schemeClr val="bg1">
                  <a:lumMod val="87000"/>
                </a:schemeClr>
              </a:gs>
              <a:gs pos="100000">
                <a:schemeClr val="bg1"/>
              </a:gs>
            </a:gsLst>
            <a:lin ang="8100000" scaled="1"/>
            <a:tileRect/>
          </a:gra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2" name="Rectangle 9"/>
          <p:cNvSpPr/>
          <p:nvPr/>
        </p:nvSpPr>
        <p:spPr>
          <a:xfrm>
            <a:off x="1695584" y="452669"/>
            <a:ext cx="1379560" cy="1377320"/>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sz="3700">
              <a:solidFill>
                <a:prstClr val="black">
                  <a:lumMod val="65000"/>
                  <a:lumOff val="35000"/>
                </a:prstClr>
              </a:solidFill>
            </a:endParaRPr>
          </a:p>
        </p:txBody>
      </p:sp>
      <p:sp>
        <p:nvSpPr>
          <p:cNvPr id="13" name="Trapezoid 22"/>
          <p:cNvSpPr/>
          <p:nvPr/>
        </p:nvSpPr>
        <p:spPr>
          <a:xfrm>
            <a:off x="1336021" y="4990653"/>
            <a:ext cx="592912" cy="301627"/>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4" name="Freeform 13"/>
          <p:cNvSpPr/>
          <p:nvPr/>
        </p:nvSpPr>
        <p:spPr>
          <a:xfrm>
            <a:off x="1388587" y="5722191"/>
            <a:ext cx="501664" cy="51436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10" latinLnBrk="1"/>
            <a:endParaRPr lang="ko-KR" altLang="en-US">
              <a:solidFill>
                <a:prstClr val="white"/>
              </a:solidFill>
            </a:endParaRPr>
          </a:p>
        </p:txBody>
      </p:sp>
      <p:sp>
        <p:nvSpPr>
          <p:cNvPr id="15" name="Rounded Rectangle 25"/>
          <p:cNvSpPr/>
          <p:nvPr/>
        </p:nvSpPr>
        <p:spPr>
          <a:xfrm>
            <a:off x="1462234" y="4353165"/>
            <a:ext cx="466699" cy="342016"/>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2" tIns="60956" rIns="121912" bIns="60956" numCol="1" spcCol="0" rtlCol="0" fromWordArt="0" anchor="ctr" anchorCtr="0" forceAA="0" compatLnSpc="1">
            <a:prstTxWarp prst="textNoShape">
              <a:avLst/>
            </a:prstTxWarp>
            <a:noAutofit/>
          </a:bodyPr>
          <a:lstStyle/>
          <a:p>
            <a:pPr algn="ctr" defTabSz="1219110" latinLnBrk="1"/>
            <a:endParaRPr lang="ko-KR" altLang="en-US">
              <a:solidFill>
                <a:prstClr val="white"/>
              </a:solidFill>
            </a:endParaRPr>
          </a:p>
        </p:txBody>
      </p:sp>
      <p:sp>
        <p:nvSpPr>
          <p:cNvPr id="17" name="TextBox 16"/>
          <p:cNvSpPr txBox="1"/>
          <p:nvPr/>
        </p:nvSpPr>
        <p:spPr>
          <a:xfrm>
            <a:off x="4079776" y="2672071"/>
            <a:ext cx="6432715" cy="3000817"/>
          </a:xfrm>
          <a:prstGeom prst="rect">
            <a:avLst/>
          </a:prstGeom>
          <a:noFill/>
        </p:spPr>
        <p:txBody>
          <a:bodyPr wrap="square" lIns="121912" tIns="60956" rIns="121912" bIns="60956" rtlCol="0">
            <a:spAutoFit/>
          </a:bodyPr>
          <a:lstStyle/>
          <a:p>
            <a:pPr marL="380972" indent="-380972" defTabSz="1219110" latinLnBrk="1">
              <a:buFont typeface="Wingdings" panose="05000000000000000000" pitchFamily="2" charset="2"/>
              <a:buChar char="§"/>
            </a:pPr>
            <a:r>
              <a:rPr lang="en-US" sz="1900" b="1" dirty="0" err="1">
                <a:solidFill>
                  <a:srgbClr val="1F497D">
                    <a:lumMod val="75000"/>
                  </a:srgbClr>
                </a:solidFill>
              </a:rPr>
              <a:t>Tín</a:t>
            </a:r>
            <a:r>
              <a:rPr lang="en-US" sz="1900" b="1" dirty="0">
                <a:solidFill>
                  <a:srgbClr val="1F497D">
                    <a:lumMod val="75000"/>
                  </a:srgbClr>
                </a:solidFill>
              </a:rPr>
              <a:t> </a:t>
            </a:r>
            <a:r>
              <a:rPr lang="en-US" sz="1900" b="1" dirty="0" err="1">
                <a:solidFill>
                  <a:srgbClr val="1F497D">
                    <a:lumMod val="75000"/>
                  </a:srgbClr>
                </a:solidFill>
              </a:rPr>
              <a:t>hiệu</a:t>
            </a:r>
            <a:r>
              <a:rPr lang="en-US" sz="1900" b="1" dirty="0">
                <a:solidFill>
                  <a:srgbClr val="1F497D">
                    <a:lumMod val="75000"/>
                  </a:srgbClr>
                </a:solidFill>
              </a:rPr>
              <a:t> </a:t>
            </a:r>
            <a:r>
              <a:rPr lang="en-US" sz="1900" b="1" dirty="0" err="1">
                <a:solidFill>
                  <a:srgbClr val="1F497D">
                    <a:lumMod val="75000"/>
                  </a:srgbClr>
                </a:solidFill>
              </a:rPr>
              <a:t>thu</a:t>
            </a:r>
            <a:r>
              <a:rPr lang="en-US" sz="1900" b="1" dirty="0">
                <a:solidFill>
                  <a:srgbClr val="1F497D">
                    <a:lumMod val="75000"/>
                  </a:srgbClr>
                </a:solidFill>
              </a:rPr>
              <a:t> </a:t>
            </a:r>
            <a:r>
              <a:rPr lang="en-US" sz="1900" b="1" dirty="0" err="1">
                <a:solidFill>
                  <a:srgbClr val="1F497D">
                    <a:lumMod val="75000"/>
                  </a:srgbClr>
                </a:solidFill>
              </a:rPr>
              <a:t>được</a:t>
            </a:r>
            <a:r>
              <a:rPr lang="en-US" sz="1900" b="1" dirty="0">
                <a:solidFill>
                  <a:srgbClr val="1F497D">
                    <a:lumMod val="75000"/>
                  </a:srgbClr>
                </a:solidFill>
              </a:rPr>
              <a:t> </a:t>
            </a:r>
            <a:r>
              <a:rPr lang="en-US" sz="1900" b="1" dirty="0" err="1">
                <a:solidFill>
                  <a:srgbClr val="1F497D">
                    <a:lumMod val="75000"/>
                  </a:srgbClr>
                </a:solidFill>
              </a:rPr>
              <a:t>từ</a:t>
            </a:r>
            <a:r>
              <a:rPr lang="en-US" sz="1900" b="1" dirty="0">
                <a:solidFill>
                  <a:srgbClr val="1F497D">
                    <a:lumMod val="75000"/>
                  </a:srgbClr>
                </a:solidFill>
              </a:rPr>
              <a:t> </a:t>
            </a:r>
            <a:r>
              <a:rPr lang="en-US" sz="1900" b="1" dirty="0" err="1">
                <a:solidFill>
                  <a:srgbClr val="1F497D">
                    <a:lumMod val="75000"/>
                  </a:srgbClr>
                </a:solidFill>
              </a:rPr>
              <a:t>đầu</a:t>
            </a:r>
            <a:r>
              <a:rPr lang="en-US" sz="1900" b="1" dirty="0">
                <a:solidFill>
                  <a:srgbClr val="1F497D">
                    <a:lumMod val="75000"/>
                  </a:srgbClr>
                </a:solidFill>
              </a:rPr>
              <a:t> </a:t>
            </a:r>
            <a:r>
              <a:rPr lang="en-US" sz="1900" b="1" dirty="0" err="1">
                <a:solidFill>
                  <a:srgbClr val="1F497D">
                    <a:lumMod val="75000"/>
                  </a:srgbClr>
                </a:solidFill>
              </a:rPr>
              <a:t>dò</a:t>
            </a:r>
            <a:r>
              <a:rPr lang="en-US" sz="1900" b="1" dirty="0">
                <a:solidFill>
                  <a:srgbClr val="1F497D">
                    <a:lumMod val="75000"/>
                  </a:srgbClr>
                </a:solidFill>
              </a:rPr>
              <a:t> pH </a:t>
            </a:r>
            <a:r>
              <a:rPr lang="en-US" sz="1900" b="1" dirty="0" err="1">
                <a:solidFill>
                  <a:srgbClr val="1F497D">
                    <a:lumMod val="75000"/>
                  </a:srgbClr>
                </a:solidFill>
              </a:rPr>
              <a:t>là</a:t>
            </a:r>
            <a:r>
              <a:rPr lang="en-US" sz="1900" b="1" dirty="0">
                <a:solidFill>
                  <a:srgbClr val="1F497D">
                    <a:lumMod val="75000"/>
                  </a:srgbClr>
                </a:solidFill>
              </a:rPr>
              <a:t> </a:t>
            </a:r>
            <a:r>
              <a:rPr lang="en-US" sz="1900" b="1" dirty="0" err="1">
                <a:solidFill>
                  <a:srgbClr val="1F497D">
                    <a:lumMod val="75000"/>
                  </a:srgbClr>
                </a:solidFill>
              </a:rPr>
              <a:t>tín</a:t>
            </a:r>
            <a:r>
              <a:rPr lang="en-US" sz="1900" b="1" dirty="0">
                <a:solidFill>
                  <a:srgbClr val="1F497D">
                    <a:lumMod val="75000"/>
                  </a:srgbClr>
                </a:solidFill>
              </a:rPr>
              <a:t> </a:t>
            </a:r>
            <a:r>
              <a:rPr lang="en-US" sz="1900" b="1" dirty="0" err="1">
                <a:solidFill>
                  <a:srgbClr val="1F497D">
                    <a:lumMod val="75000"/>
                  </a:srgbClr>
                </a:solidFill>
              </a:rPr>
              <a:t>hiệu</a:t>
            </a:r>
            <a:r>
              <a:rPr lang="en-US" sz="1900" b="1" dirty="0">
                <a:solidFill>
                  <a:srgbClr val="1F497D">
                    <a:lumMod val="75000"/>
                  </a:srgbClr>
                </a:solidFill>
              </a:rPr>
              <a:t> analog, do </a:t>
            </a:r>
            <a:r>
              <a:rPr lang="en-US" sz="1900" b="1" dirty="0" err="1">
                <a:solidFill>
                  <a:srgbClr val="1F497D">
                    <a:lumMod val="75000"/>
                  </a:srgbClr>
                </a:solidFill>
              </a:rPr>
              <a:t>đó</a:t>
            </a:r>
            <a:r>
              <a:rPr lang="en-US" sz="1900" b="1" dirty="0">
                <a:solidFill>
                  <a:srgbClr val="1F497D">
                    <a:lumMod val="75000"/>
                  </a:srgbClr>
                </a:solidFill>
              </a:rPr>
              <a:t> ta </a:t>
            </a:r>
            <a:r>
              <a:rPr lang="en-US" sz="1900" b="1" dirty="0" err="1">
                <a:solidFill>
                  <a:srgbClr val="1F497D">
                    <a:lumMod val="75000"/>
                  </a:srgbClr>
                </a:solidFill>
              </a:rPr>
              <a:t>cần</a:t>
            </a:r>
            <a:r>
              <a:rPr lang="en-US" sz="1900" b="1" dirty="0">
                <a:solidFill>
                  <a:srgbClr val="1F497D">
                    <a:lumMod val="75000"/>
                  </a:srgbClr>
                </a:solidFill>
              </a:rPr>
              <a:t> </a:t>
            </a:r>
            <a:r>
              <a:rPr lang="en-US" sz="1900" b="1" dirty="0" err="1">
                <a:solidFill>
                  <a:srgbClr val="1F497D">
                    <a:lumMod val="75000"/>
                  </a:srgbClr>
                </a:solidFill>
              </a:rPr>
              <a:t>bộ</a:t>
            </a:r>
            <a:r>
              <a:rPr lang="en-US" sz="1900" b="1" dirty="0">
                <a:solidFill>
                  <a:srgbClr val="1F497D">
                    <a:lumMod val="75000"/>
                  </a:srgbClr>
                </a:solidFill>
              </a:rPr>
              <a:t> </a:t>
            </a:r>
            <a:r>
              <a:rPr lang="en-US" sz="1900" b="1" dirty="0" err="1">
                <a:solidFill>
                  <a:srgbClr val="1F497D">
                    <a:lumMod val="75000"/>
                  </a:srgbClr>
                </a:solidFill>
              </a:rPr>
              <a:t>chuyển</a:t>
            </a:r>
            <a:r>
              <a:rPr lang="en-US" sz="1900" b="1" dirty="0">
                <a:solidFill>
                  <a:srgbClr val="1F497D">
                    <a:lumMod val="75000"/>
                  </a:srgbClr>
                </a:solidFill>
              </a:rPr>
              <a:t> </a:t>
            </a:r>
            <a:r>
              <a:rPr lang="en-US" sz="1900" b="1" dirty="0" err="1">
                <a:solidFill>
                  <a:srgbClr val="1F497D">
                    <a:lumMod val="75000"/>
                  </a:srgbClr>
                </a:solidFill>
              </a:rPr>
              <a:t>đổi</a:t>
            </a:r>
            <a:r>
              <a:rPr lang="en-US" sz="1900" b="1" dirty="0">
                <a:solidFill>
                  <a:srgbClr val="1F497D">
                    <a:lumMod val="75000"/>
                  </a:srgbClr>
                </a:solidFill>
              </a:rPr>
              <a:t> </a:t>
            </a:r>
            <a:r>
              <a:rPr lang="en-US" sz="1900" b="1" dirty="0" err="1">
                <a:solidFill>
                  <a:srgbClr val="1F497D">
                    <a:lumMod val="75000"/>
                  </a:srgbClr>
                </a:solidFill>
              </a:rPr>
              <a:t>từ</a:t>
            </a:r>
            <a:r>
              <a:rPr lang="en-US" sz="1900" b="1" dirty="0">
                <a:solidFill>
                  <a:srgbClr val="1F497D">
                    <a:lumMod val="75000"/>
                  </a:srgbClr>
                </a:solidFill>
              </a:rPr>
              <a:t> </a:t>
            </a:r>
            <a:r>
              <a:rPr lang="en-US" sz="1900" b="1" dirty="0" err="1">
                <a:solidFill>
                  <a:srgbClr val="1F497D">
                    <a:lumMod val="75000"/>
                  </a:srgbClr>
                </a:solidFill>
              </a:rPr>
              <a:t>tín</a:t>
            </a:r>
            <a:r>
              <a:rPr lang="en-US" sz="1900" b="1" dirty="0">
                <a:solidFill>
                  <a:srgbClr val="1F497D">
                    <a:lumMod val="75000"/>
                  </a:srgbClr>
                </a:solidFill>
              </a:rPr>
              <a:t> </a:t>
            </a:r>
            <a:r>
              <a:rPr lang="en-US" sz="1900" b="1" dirty="0" err="1">
                <a:solidFill>
                  <a:srgbClr val="1F497D">
                    <a:lumMod val="75000"/>
                  </a:srgbClr>
                </a:solidFill>
              </a:rPr>
              <a:t>hiệu</a:t>
            </a:r>
            <a:r>
              <a:rPr lang="en-US" sz="1900" b="1" dirty="0">
                <a:solidFill>
                  <a:srgbClr val="1F497D">
                    <a:lumMod val="75000"/>
                  </a:srgbClr>
                </a:solidFill>
              </a:rPr>
              <a:t> analog sang </a:t>
            </a:r>
            <a:r>
              <a:rPr lang="en-US" sz="1900" b="1" dirty="0" err="1">
                <a:solidFill>
                  <a:srgbClr val="1F497D">
                    <a:lumMod val="75000"/>
                  </a:srgbClr>
                </a:solidFill>
              </a:rPr>
              <a:t>tín</a:t>
            </a:r>
            <a:r>
              <a:rPr lang="en-US" sz="1900" b="1" dirty="0">
                <a:solidFill>
                  <a:srgbClr val="1F497D">
                    <a:lumMod val="75000"/>
                  </a:srgbClr>
                </a:solidFill>
              </a:rPr>
              <a:t> </a:t>
            </a:r>
            <a:r>
              <a:rPr lang="en-US" sz="1900" b="1" dirty="0" err="1">
                <a:solidFill>
                  <a:srgbClr val="1F497D">
                    <a:lumMod val="75000"/>
                  </a:srgbClr>
                </a:solidFill>
              </a:rPr>
              <a:t>hiệu</a:t>
            </a:r>
            <a:r>
              <a:rPr lang="en-US" sz="1900" b="1" dirty="0">
                <a:solidFill>
                  <a:srgbClr val="1F497D">
                    <a:lumMod val="75000"/>
                  </a:srgbClr>
                </a:solidFill>
              </a:rPr>
              <a:t> </a:t>
            </a:r>
            <a:r>
              <a:rPr lang="en-US" sz="1900" b="1" dirty="0" err="1">
                <a:solidFill>
                  <a:srgbClr val="1F497D">
                    <a:lumMod val="75000"/>
                  </a:srgbClr>
                </a:solidFill>
              </a:rPr>
              <a:t>số</a:t>
            </a:r>
            <a:endParaRPr lang="en-US" sz="1900" b="1" dirty="0">
              <a:solidFill>
                <a:srgbClr val="1F497D">
                  <a:lumMod val="75000"/>
                </a:srgbClr>
              </a:solidFill>
            </a:endParaRPr>
          </a:p>
          <a:p>
            <a:pPr marL="380972" indent="-380972" defTabSz="1219110" latinLnBrk="1">
              <a:buFont typeface="Wingdings" panose="05000000000000000000" pitchFamily="2" charset="2"/>
              <a:buChar char="§"/>
            </a:pPr>
            <a:r>
              <a:rPr lang="en-US" sz="1900" b="1" dirty="0" err="1">
                <a:solidFill>
                  <a:srgbClr val="1F497D">
                    <a:lumMod val="75000"/>
                  </a:srgbClr>
                </a:solidFill>
              </a:rPr>
              <a:t>Hiệu</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thế</a:t>
            </a:r>
            <a:r>
              <a:rPr lang="en-US" sz="1900" b="1" dirty="0">
                <a:solidFill>
                  <a:srgbClr val="1F497D">
                    <a:lumMod val="75000"/>
                  </a:srgbClr>
                </a:solidFill>
              </a:rPr>
              <a:t> </a:t>
            </a:r>
            <a:r>
              <a:rPr lang="en-US" sz="1900" b="1" dirty="0" err="1">
                <a:solidFill>
                  <a:srgbClr val="1F497D">
                    <a:lumMod val="75000"/>
                  </a:srgbClr>
                </a:solidFill>
              </a:rPr>
              <a:t>thu</a:t>
            </a:r>
            <a:r>
              <a:rPr lang="en-US" sz="1900" b="1" dirty="0">
                <a:solidFill>
                  <a:srgbClr val="1F497D">
                    <a:lumMod val="75000"/>
                  </a:srgbClr>
                </a:solidFill>
              </a:rPr>
              <a:t> </a:t>
            </a:r>
            <a:r>
              <a:rPr lang="en-US" sz="1900" b="1" dirty="0" err="1">
                <a:solidFill>
                  <a:srgbClr val="1F497D">
                    <a:lumMod val="75000"/>
                  </a:srgbClr>
                </a:solidFill>
              </a:rPr>
              <a:t>được</a:t>
            </a:r>
            <a:r>
              <a:rPr lang="en-US" sz="1900" b="1" dirty="0">
                <a:solidFill>
                  <a:srgbClr val="1F497D">
                    <a:lumMod val="75000"/>
                  </a:srgbClr>
                </a:solidFill>
              </a:rPr>
              <a:t> </a:t>
            </a:r>
            <a:r>
              <a:rPr lang="en-US" sz="1900" b="1" dirty="0" err="1">
                <a:solidFill>
                  <a:srgbClr val="1F497D">
                    <a:lumMod val="75000"/>
                  </a:srgbClr>
                </a:solidFill>
              </a:rPr>
              <a:t>đó</a:t>
            </a:r>
            <a:r>
              <a:rPr lang="en-US" sz="1900" b="1" dirty="0">
                <a:solidFill>
                  <a:srgbClr val="1F497D">
                    <a:lumMod val="75000"/>
                  </a:srgbClr>
                </a:solidFill>
              </a:rPr>
              <a:t> </a:t>
            </a:r>
            <a:r>
              <a:rPr lang="en-US" sz="1900" b="1" dirty="0" err="1">
                <a:solidFill>
                  <a:srgbClr val="1F497D">
                    <a:lumMod val="75000"/>
                  </a:srgbClr>
                </a:solidFill>
              </a:rPr>
              <a:t>rất</a:t>
            </a:r>
            <a:r>
              <a:rPr lang="en-US" sz="1900" b="1" dirty="0">
                <a:solidFill>
                  <a:srgbClr val="1F497D">
                    <a:lumMod val="75000"/>
                  </a:srgbClr>
                </a:solidFill>
              </a:rPr>
              <a:t> </a:t>
            </a:r>
            <a:r>
              <a:rPr lang="en-US" sz="1900" b="1" dirty="0" err="1">
                <a:solidFill>
                  <a:srgbClr val="1F497D">
                    <a:lumMod val="75000"/>
                  </a:srgbClr>
                </a:solidFill>
              </a:rPr>
              <a:t>nhỏ</a:t>
            </a:r>
            <a:r>
              <a:rPr lang="en-US" sz="1900" b="1" dirty="0">
                <a:solidFill>
                  <a:srgbClr val="1F497D">
                    <a:lumMod val="75000"/>
                  </a:srgbClr>
                </a:solidFill>
              </a:rPr>
              <a:t> ( mV), ta </a:t>
            </a:r>
            <a:r>
              <a:rPr lang="en-US" sz="1900" b="1" dirty="0" err="1">
                <a:solidFill>
                  <a:srgbClr val="1F497D">
                    <a:lumMod val="75000"/>
                  </a:srgbClr>
                </a:solidFill>
              </a:rPr>
              <a:t>cần</a:t>
            </a:r>
            <a:r>
              <a:rPr lang="en-US" sz="1900" b="1" dirty="0">
                <a:solidFill>
                  <a:srgbClr val="1F497D">
                    <a:lumMod val="75000"/>
                  </a:srgbClr>
                </a:solidFill>
              </a:rPr>
              <a:t> </a:t>
            </a:r>
            <a:r>
              <a:rPr lang="en-US" sz="1900" b="1" dirty="0" err="1">
                <a:solidFill>
                  <a:srgbClr val="1F497D">
                    <a:lumMod val="75000"/>
                  </a:srgbClr>
                </a:solidFill>
              </a:rPr>
              <a:t>bộ</a:t>
            </a:r>
            <a:r>
              <a:rPr lang="en-US" sz="1900" b="1" dirty="0">
                <a:solidFill>
                  <a:srgbClr val="1F497D">
                    <a:lumMod val="75000"/>
                  </a:srgbClr>
                </a:solidFill>
              </a:rPr>
              <a:t> </a:t>
            </a:r>
            <a:r>
              <a:rPr lang="en-US" sz="1900" b="1" dirty="0" err="1">
                <a:solidFill>
                  <a:srgbClr val="1F497D">
                    <a:lumMod val="75000"/>
                  </a:srgbClr>
                </a:solidFill>
              </a:rPr>
              <a:t>khuếch</a:t>
            </a:r>
            <a:r>
              <a:rPr lang="en-US" sz="1900" b="1" dirty="0">
                <a:solidFill>
                  <a:srgbClr val="1F497D">
                    <a:lumMod val="75000"/>
                  </a:srgbClr>
                </a:solidFill>
              </a:rPr>
              <a:t> </a:t>
            </a:r>
            <a:r>
              <a:rPr lang="en-US" sz="1900" b="1" dirty="0" err="1">
                <a:solidFill>
                  <a:srgbClr val="1F497D">
                    <a:lumMod val="75000"/>
                  </a:srgbClr>
                </a:solidFill>
              </a:rPr>
              <a:t>đại</a:t>
            </a:r>
            <a:r>
              <a:rPr lang="en-US" sz="1900" b="1" dirty="0">
                <a:solidFill>
                  <a:srgbClr val="1F497D">
                    <a:lumMod val="75000"/>
                  </a:srgbClr>
                </a:solidFill>
              </a:rPr>
              <a:t> </a:t>
            </a:r>
            <a:r>
              <a:rPr lang="en-US" sz="1900" b="1" dirty="0" err="1">
                <a:solidFill>
                  <a:srgbClr val="1F497D">
                    <a:lumMod val="75000"/>
                  </a:srgbClr>
                </a:solidFill>
              </a:rPr>
              <a:t>điện</a:t>
            </a:r>
            <a:r>
              <a:rPr lang="en-US" sz="1900" b="1" dirty="0">
                <a:solidFill>
                  <a:srgbClr val="1F497D">
                    <a:lumMod val="75000"/>
                  </a:srgbClr>
                </a:solidFill>
              </a:rPr>
              <a:t> </a:t>
            </a:r>
            <a:r>
              <a:rPr lang="en-US" sz="1900" b="1" dirty="0" err="1">
                <a:solidFill>
                  <a:srgbClr val="1F497D">
                    <a:lumMod val="75000"/>
                  </a:srgbClr>
                </a:solidFill>
              </a:rPr>
              <a:t>áp</a:t>
            </a:r>
            <a:r>
              <a:rPr lang="en-US" sz="1900" b="1" dirty="0">
                <a:solidFill>
                  <a:srgbClr val="1F497D">
                    <a:lumMod val="75000"/>
                  </a:srgbClr>
                </a:solidFill>
              </a:rPr>
              <a:t> </a:t>
            </a:r>
            <a:r>
              <a:rPr lang="en-US" sz="1900" b="1" dirty="0" err="1">
                <a:solidFill>
                  <a:srgbClr val="1F497D">
                    <a:lumMod val="75000"/>
                  </a:srgbClr>
                </a:solidFill>
              </a:rPr>
              <a:t>đầu</a:t>
            </a:r>
            <a:r>
              <a:rPr lang="en-US" sz="1900" b="1" dirty="0">
                <a:solidFill>
                  <a:srgbClr val="1F497D">
                    <a:lumMod val="75000"/>
                  </a:srgbClr>
                </a:solidFill>
              </a:rPr>
              <a:t> </a:t>
            </a:r>
            <a:r>
              <a:rPr lang="en-US" sz="1900" b="1" dirty="0" err="1">
                <a:solidFill>
                  <a:srgbClr val="1F497D">
                    <a:lumMod val="75000"/>
                  </a:srgbClr>
                </a:solidFill>
              </a:rPr>
              <a:t>vào</a:t>
            </a:r>
            <a:endParaRPr lang="en-US" sz="1900" b="1" dirty="0">
              <a:solidFill>
                <a:srgbClr val="1F497D">
                  <a:lumMod val="75000"/>
                </a:srgbClr>
              </a:solidFill>
            </a:endParaRPr>
          </a:p>
          <a:p>
            <a:pPr marL="380972" indent="-380972" defTabSz="1219110" latinLnBrk="1">
              <a:buFont typeface="Wingdings" panose="05000000000000000000" pitchFamily="2" charset="2"/>
              <a:buChar char="§"/>
            </a:pPr>
            <a:r>
              <a:rPr lang="en-US" sz="1900" b="1" dirty="0" err="1">
                <a:solidFill>
                  <a:srgbClr val="1F497D">
                    <a:lumMod val="75000"/>
                  </a:srgbClr>
                </a:solidFill>
              </a:rPr>
              <a:t>Áp</a:t>
            </a:r>
            <a:r>
              <a:rPr lang="en-US" sz="1900" b="1" dirty="0">
                <a:solidFill>
                  <a:srgbClr val="1F497D">
                    <a:lumMod val="75000"/>
                  </a:srgbClr>
                </a:solidFill>
              </a:rPr>
              <a:t> </a:t>
            </a:r>
            <a:r>
              <a:rPr lang="en-US" sz="1900" b="1" dirty="0" err="1">
                <a:solidFill>
                  <a:srgbClr val="1F497D">
                    <a:lumMod val="75000"/>
                  </a:srgbClr>
                </a:solidFill>
              </a:rPr>
              <a:t>dụng</a:t>
            </a:r>
            <a:r>
              <a:rPr lang="en-US" sz="1900" b="1" dirty="0">
                <a:solidFill>
                  <a:srgbClr val="1F497D">
                    <a:lumMod val="75000"/>
                  </a:srgbClr>
                </a:solidFill>
              </a:rPr>
              <a:t> </a:t>
            </a:r>
            <a:r>
              <a:rPr lang="en-US" sz="1900" b="1" dirty="0" err="1">
                <a:solidFill>
                  <a:srgbClr val="1F497D">
                    <a:lumMod val="75000"/>
                  </a:srgbClr>
                </a:solidFill>
              </a:rPr>
              <a:t>công</a:t>
            </a:r>
            <a:r>
              <a:rPr lang="en-US" sz="1900" b="1" dirty="0">
                <a:solidFill>
                  <a:srgbClr val="1F497D">
                    <a:lumMod val="75000"/>
                  </a:srgbClr>
                </a:solidFill>
              </a:rPr>
              <a:t> </a:t>
            </a:r>
            <a:r>
              <a:rPr lang="en-US" sz="1900" b="1" dirty="0" err="1">
                <a:solidFill>
                  <a:srgbClr val="1F497D">
                    <a:lumMod val="75000"/>
                  </a:srgbClr>
                </a:solidFill>
              </a:rPr>
              <a:t>thức</a:t>
            </a:r>
            <a:r>
              <a:rPr lang="en-US" sz="1900" b="1" dirty="0">
                <a:solidFill>
                  <a:srgbClr val="1F497D">
                    <a:lumMod val="75000"/>
                  </a:srgbClr>
                </a:solidFill>
              </a:rPr>
              <a:t> </a:t>
            </a:r>
            <a:r>
              <a:rPr lang="en-US" sz="1900" b="1" dirty="0" err="1">
                <a:solidFill>
                  <a:srgbClr val="1F497D">
                    <a:lumMod val="75000"/>
                  </a:srgbClr>
                </a:solidFill>
              </a:rPr>
              <a:t>để</a:t>
            </a:r>
            <a:r>
              <a:rPr lang="en-US" sz="1900" b="1" dirty="0">
                <a:solidFill>
                  <a:srgbClr val="1F497D">
                    <a:lumMod val="75000"/>
                  </a:srgbClr>
                </a:solidFill>
              </a:rPr>
              <a:t> </a:t>
            </a:r>
            <a:r>
              <a:rPr lang="en-US" sz="1900" b="1" dirty="0" err="1">
                <a:solidFill>
                  <a:srgbClr val="1F497D">
                    <a:lumMod val="75000"/>
                  </a:srgbClr>
                </a:solidFill>
              </a:rPr>
              <a:t>xác</a:t>
            </a:r>
            <a:r>
              <a:rPr lang="en-US" sz="1900" b="1" dirty="0">
                <a:solidFill>
                  <a:srgbClr val="1F497D">
                    <a:lumMod val="75000"/>
                  </a:srgbClr>
                </a:solidFill>
              </a:rPr>
              <a:t> </a:t>
            </a:r>
            <a:r>
              <a:rPr lang="en-US" sz="1900" b="1" dirty="0" err="1">
                <a:solidFill>
                  <a:srgbClr val="1F497D">
                    <a:lumMod val="75000"/>
                  </a:srgbClr>
                </a:solidFill>
              </a:rPr>
              <a:t>định</a:t>
            </a:r>
            <a:r>
              <a:rPr lang="en-US" sz="1900" b="1" dirty="0">
                <a:solidFill>
                  <a:srgbClr val="1F497D">
                    <a:lumMod val="75000"/>
                  </a:srgbClr>
                </a:solidFill>
              </a:rPr>
              <a:t> pH </a:t>
            </a:r>
            <a:r>
              <a:rPr lang="en-US" sz="1900" b="1" dirty="0" err="1">
                <a:solidFill>
                  <a:srgbClr val="1F497D">
                    <a:lumMod val="75000"/>
                  </a:srgbClr>
                </a:solidFill>
              </a:rPr>
              <a:t>thông</a:t>
            </a:r>
            <a:r>
              <a:rPr lang="en-US" sz="1900" b="1" dirty="0">
                <a:solidFill>
                  <a:srgbClr val="1F497D">
                    <a:lumMod val="75000"/>
                  </a:srgbClr>
                </a:solidFill>
              </a:rPr>
              <a:t> qua </a:t>
            </a:r>
            <a:r>
              <a:rPr lang="en-US" sz="1900" b="1" dirty="0" err="1">
                <a:solidFill>
                  <a:srgbClr val="1F497D">
                    <a:lumMod val="75000"/>
                  </a:srgbClr>
                </a:solidFill>
              </a:rPr>
              <a:t>lập</a:t>
            </a:r>
            <a:r>
              <a:rPr lang="en-US" sz="1900" b="1" dirty="0">
                <a:solidFill>
                  <a:srgbClr val="1F497D">
                    <a:lumMod val="75000"/>
                  </a:srgbClr>
                </a:solidFill>
              </a:rPr>
              <a:t> </a:t>
            </a:r>
            <a:r>
              <a:rPr lang="en-US" sz="1900" b="1" dirty="0" err="1">
                <a:solidFill>
                  <a:srgbClr val="1F497D">
                    <a:lumMod val="75000"/>
                  </a:srgbClr>
                </a:solidFill>
              </a:rPr>
              <a:t>trình</a:t>
            </a:r>
            <a:endParaRPr lang="en-US" sz="1900" b="1" dirty="0">
              <a:solidFill>
                <a:srgbClr val="1F497D">
                  <a:lumMod val="75000"/>
                </a:srgbClr>
              </a:solidFill>
            </a:endParaRPr>
          </a:p>
          <a:p>
            <a:pPr marL="380972" indent="-380972" defTabSz="1219110" latinLnBrk="1">
              <a:buFont typeface="Wingdings" panose="05000000000000000000" pitchFamily="2" charset="2"/>
              <a:buChar char="§"/>
            </a:pPr>
            <a:r>
              <a:rPr lang="en-US" sz="1900" b="1" dirty="0" err="1">
                <a:solidFill>
                  <a:srgbClr val="1F497D">
                    <a:lumMod val="75000"/>
                  </a:srgbClr>
                </a:solidFill>
              </a:rPr>
              <a:t>Công</a:t>
            </a:r>
            <a:r>
              <a:rPr lang="en-US" sz="1900" b="1" dirty="0">
                <a:solidFill>
                  <a:srgbClr val="1F497D">
                    <a:lumMod val="75000"/>
                  </a:srgbClr>
                </a:solidFill>
              </a:rPr>
              <a:t> </a:t>
            </a:r>
            <a:r>
              <a:rPr lang="en-US" sz="1900" b="1" dirty="0" err="1">
                <a:solidFill>
                  <a:srgbClr val="1F497D">
                    <a:lumMod val="75000"/>
                  </a:srgbClr>
                </a:solidFill>
              </a:rPr>
              <a:t>thức</a:t>
            </a:r>
            <a:r>
              <a:rPr lang="en-US" sz="1900" b="1" dirty="0">
                <a:solidFill>
                  <a:srgbClr val="1F497D">
                    <a:lumMod val="75000"/>
                  </a:srgbClr>
                </a:solidFill>
              </a:rPr>
              <a:t> </a:t>
            </a:r>
            <a:r>
              <a:rPr lang="en-US" sz="1900" b="1" dirty="0" err="1">
                <a:solidFill>
                  <a:srgbClr val="1F497D">
                    <a:lumMod val="75000"/>
                  </a:srgbClr>
                </a:solidFill>
              </a:rPr>
              <a:t>để</a:t>
            </a:r>
            <a:r>
              <a:rPr lang="en-US" sz="1900" b="1" dirty="0">
                <a:solidFill>
                  <a:srgbClr val="1F497D">
                    <a:lumMod val="75000"/>
                  </a:srgbClr>
                </a:solidFill>
              </a:rPr>
              <a:t> </a:t>
            </a:r>
            <a:r>
              <a:rPr lang="en-US" sz="1900" b="1" dirty="0" err="1">
                <a:solidFill>
                  <a:srgbClr val="1F497D">
                    <a:lumMod val="75000"/>
                  </a:srgbClr>
                </a:solidFill>
              </a:rPr>
              <a:t>xác</a:t>
            </a:r>
            <a:r>
              <a:rPr lang="en-US" sz="1900" b="1" dirty="0">
                <a:solidFill>
                  <a:srgbClr val="1F497D">
                    <a:lumMod val="75000"/>
                  </a:srgbClr>
                </a:solidFill>
              </a:rPr>
              <a:t> </a:t>
            </a:r>
            <a:r>
              <a:rPr lang="en-US" sz="1900" b="1" dirty="0" err="1">
                <a:solidFill>
                  <a:srgbClr val="1F497D">
                    <a:lumMod val="75000"/>
                  </a:srgbClr>
                </a:solidFill>
              </a:rPr>
              <a:t>định</a:t>
            </a:r>
            <a:r>
              <a:rPr lang="en-US" sz="1900" b="1" dirty="0">
                <a:solidFill>
                  <a:srgbClr val="1F497D">
                    <a:lumMod val="75000"/>
                  </a:srgbClr>
                </a:solidFill>
              </a:rPr>
              <a:t> </a:t>
            </a:r>
            <a:r>
              <a:rPr lang="en-US" sz="1900" b="1" dirty="0" err="1">
                <a:solidFill>
                  <a:srgbClr val="1F497D">
                    <a:lumMod val="75000"/>
                  </a:srgbClr>
                </a:solidFill>
              </a:rPr>
              <a:t>nồng</a:t>
            </a:r>
            <a:r>
              <a:rPr lang="en-US" sz="1900" b="1" dirty="0">
                <a:solidFill>
                  <a:srgbClr val="1F497D">
                    <a:lumMod val="75000"/>
                  </a:srgbClr>
                </a:solidFill>
              </a:rPr>
              <a:t> </a:t>
            </a:r>
            <a:r>
              <a:rPr lang="en-US" sz="1900" b="1" dirty="0" err="1">
                <a:solidFill>
                  <a:srgbClr val="1F497D">
                    <a:lumMod val="75000"/>
                  </a:srgbClr>
                </a:solidFill>
              </a:rPr>
              <a:t>độ</a:t>
            </a:r>
            <a:r>
              <a:rPr lang="en-US" sz="1900" b="1" dirty="0">
                <a:solidFill>
                  <a:srgbClr val="1F497D">
                    <a:lumMod val="75000"/>
                  </a:srgbClr>
                </a:solidFill>
              </a:rPr>
              <a:t> ion hydro </a:t>
            </a:r>
            <a:r>
              <a:rPr lang="en-US" sz="1900" b="1" dirty="0" err="1">
                <a:solidFill>
                  <a:srgbClr val="1F497D">
                    <a:lumMod val="75000"/>
                  </a:srgbClr>
                </a:solidFill>
              </a:rPr>
              <a:t>là</a:t>
            </a:r>
            <a:r>
              <a:rPr lang="en-US" sz="1900" b="1" dirty="0">
                <a:solidFill>
                  <a:srgbClr val="1F497D">
                    <a:lumMod val="75000"/>
                  </a:srgbClr>
                </a:solidFill>
              </a:rPr>
              <a:t> </a:t>
            </a:r>
            <a:r>
              <a:rPr lang="en-US" sz="1900" b="1" dirty="0" err="1">
                <a:solidFill>
                  <a:srgbClr val="1F497D">
                    <a:lumMod val="75000"/>
                  </a:srgbClr>
                </a:solidFill>
              </a:rPr>
              <a:t>công</a:t>
            </a:r>
            <a:r>
              <a:rPr lang="en-US" sz="1900" b="1" dirty="0">
                <a:solidFill>
                  <a:srgbClr val="1F497D">
                    <a:lumMod val="75000"/>
                  </a:srgbClr>
                </a:solidFill>
              </a:rPr>
              <a:t> </a:t>
            </a:r>
            <a:r>
              <a:rPr lang="en-US" sz="1900" b="1" dirty="0" err="1">
                <a:solidFill>
                  <a:srgbClr val="1F497D">
                    <a:lumMod val="75000"/>
                  </a:srgbClr>
                </a:solidFill>
              </a:rPr>
              <a:t>thức</a:t>
            </a:r>
            <a:r>
              <a:rPr lang="en-US" sz="1900" b="1" dirty="0">
                <a:solidFill>
                  <a:srgbClr val="1F497D">
                    <a:lumMod val="75000"/>
                  </a:srgbClr>
                </a:solidFill>
              </a:rPr>
              <a:t> Nernst:</a:t>
            </a:r>
          </a:p>
          <a:p>
            <a:pPr algn="ctr" defTabSz="1219110" latinLnBrk="1"/>
            <a:r>
              <a:rPr lang="en-US" altLang="ko-KR" sz="1600" dirty="0">
                <a:solidFill>
                  <a:srgbClr val="4784A1"/>
                </a:solidFill>
                <a:cs typeface="Arial" pitchFamily="34" charset="0"/>
              </a:rPr>
              <a:t>   </a:t>
            </a:r>
            <a:endParaRPr lang="ko-KR" altLang="en-US" sz="1600" dirty="0">
              <a:solidFill>
                <a:srgbClr val="4784A1"/>
              </a:solidFill>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865" y="5439545"/>
            <a:ext cx="4432919" cy="10796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09901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72" y="0"/>
            <a:ext cx="11707856" cy="6858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270681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Grp="1" noChangeArrowheads="1"/>
          </p:cNvSpPr>
          <p:nvPr>
            <p:ph type="ctrTitle"/>
          </p:nvPr>
        </p:nvSpPr>
        <p:spPr>
          <a:xfrm>
            <a:off x="6341373" y="1676403"/>
            <a:ext cx="5384800" cy="2729159"/>
          </a:xfrm>
        </p:spPr>
        <p:txBody>
          <a:bodyPr/>
          <a:lstStyle/>
          <a:p>
            <a:pPr algn="l"/>
            <a:r>
              <a:rPr lang="en-US" altLang="en-US" sz="2000" dirty="0" err="1" smtClean="0">
                <a:solidFill>
                  <a:schemeClr val="accent2"/>
                </a:solidFill>
              </a:rPr>
              <a:t>Báo</a:t>
            </a:r>
            <a:r>
              <a:rPr lang="en-US" altLang="en-US" sz="2000" dirty="0" smtClean="0">
                <a:solidFill>
                  <a:schemeClr val="accent2"/>
                </a:solidFill>
              </a:rPr>
              <a:t> </a:t>
            </a:r>
            <a:r>
              <a:rPr lang="en-US" altLang="en-US" sz="2000" dirty="0" err="1" smtClean="0">
                <a:solidFill>
                  <a:schemeClr val="accent2"/>
                </a:solidFill>
              </a:rPr>
              <a:t>cáo</a:t>
            </a:r>
            <a:r>
              <a:rPr lang="en-US" altLang="en-US" sz="2000" dirty="0" smtClean="0">
                <a:solidFill>
                  <a:schemeClr val="accent2"/>
                </a:solidFill>
              </a:rPr>
              <a:t> </a:t>
            </a:r>
            <a:r>
              <a:rPr lang="en-US" altLang="en-US" sz="2000" dirty="0" err="1" smtClean="0">
                <a:solidFill>
                  <a:schemeClr val="accent2"/>
                </a:solidFill>
              </a:rPr>
              <a:t>nghiên</a:t>
            </a:r>
            <a:r>
              <a:rPr lang="en-US" altLang="en-US" sz="2000" dirty="0" smtClean="0">
                <a:solidFill>
                  <a:schemeClr val="accent2"/>
                </a:solidFill>
              </a:rPr>
              <a:t> </a:t>
            </a:r>
            <a:r>
              <a:rPr lang="en-US" altLang="en-US" sz="2000" dirty="0" err="1" smtClean="0">
                <a:solidFill>
                  <a:schemeClr val="accent2"/>
                </a:solidFill>
              </a:rPr>
              <a:t>cứu</a:t>
            </a:r>
            <a:r>
              <a:rPr lang="en-US" altLang="en-US" sz="3200" dirty="0" smtClean="0"/>
              <a:t> </a:t>
            </a:r>
            <a:r>
              <a:rPr lang="en-US" altLang="en-US" sz="3200" dirty="0" smtClean="0">
                <a:solidFill>
                  <a:schemeClr val="accent2">
                    <a:lumMod val="50000"/>
                  </a:schemeClr>
                </a:solidFill>
              </a:rPr>
              <a:t>CẢM BIẾN ĐO ĐỘ DẪN ĐIỆN</a:t>
            </a:r>
            <a:endParaRPr lang="en-US" altLang="en-US" sz="3200" dirty="0">
              <a:solidFill>
                <a:schemeClr val="accent2">
                  <a:lumMod val="50000"/>
                </a:schemeClr>
              </a:solidFill>
            </a:endParaRPr>
          </a:p>
        </p:txBody>
      </p:sp>
      <p:sp>
        <p:nvSpPr>
          <p:cNvPr id="110597" name="Rectangle 5"/>
          <p:cNvSpPr>
            <a:spLocks noGrp="1" noChangeArrowheads="1"/>
          </p:cNvSpPr>
          <p:nvPr>
            <p:ph type="subTitle" idx="1"/>
          </p:nvPr>
        </p:nvSpPr>
        <p:spPr>
          <a:xfrm>
            <a:off x="6341373" y="5867400"/>
            <a:ext cx="5384800" cy="533400"/>
          </a:xfrm>
        </p:spPr>
        <p:txBody>
          <a:bodyPr/>
          <a:lstStyle/>
          <a:p>
            <a:r>
              <a:rPr lang="en-US" altLang="en-US" dirty="0" err="1" smtClean="0"/>
              <a:t>Người</a:t>
            </a:r>
            <a:r>
              <a:rPr lang="en-US" altLang="en-US" dirty="0" smtClean="0"/>
              <a:t> </a:t>
            </a:r>
            <a:r>
              <a:rPr lang="en-US" altLang="en-US" dirty="0" err="1" smtClean="0"/>
              <a:t>thực</a:t>
            </a:r>
            <a:r>
              <a:rPr lang="en-US" altLang="en-US" dirty="0" smtClean="0"/>
              <a:t> </a:t>
            </a:r>
            <a:r>
              <a:rPr lang="en-US" altLang="en-US" dirty="0" err="1" smtClean="0"/>
              <a:t>hiện</a:t>
            </a:r>
            <a:r>
              <a:rPr lang="en-US" altLang="en-US" dirty="0" smtClean="0"/>
              <a:t>: Giang </a:t>
            </a:r>
            <a:r>
              <a:rPr lang="en-US" altLang="en-US" dirty="0" err="1" smtClean="0"/>
              <a:t>Trương</a:t>
            </a:r>
            <a:endParaRPr lang="en-US" alt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600" y="355600"/>
            <a:ext cx="1524000" cy="1143000"/>
          </a:xfrm>
          <a:prstGeom prst="rect">
            <a:avLst/>
          </a:prstGeom>
        </p:spPr>
      </p:pic>
      <p:sp>
        <p:nvSpPr>
          <p:cNvPr id="3" name="TextBox 2"/>
          <p:cNvSpPr txBox="1"/>
          <p:nvPr/>
        </p:nvSpPr>
        <p:spPr>
          <a:xfrm>
            <a:off x="10337735" y="1313934"/>
            <a:ext cx="1556836" cy="369332"/>
          </a:xfrm>
          <a:prstGeom prst="rect">
            <a:avLst/>
          </a:prstGeom>
          <a:noFill/>
        </p:spPr>
        <p:txBody>
          <a:bodyPr wrap="none" rtlCol="0">
            <a:spAutoFit/>
          </a:bodyPr>
          <a:lstStyle/>
          <a:p>
            <a:pPr algn="r" fontAlgn="base">
              <a:spcBef>
                <a:spcPct val="0"/>
              </a:spcBef>
              <a:spcAft>
                <a:spcPct val="0"/>
              </a:spcAft>
            </a:pPr>
            <a:r>
              <a:rPr lang="en-US" b="1" dirty="0" err="1" smtClean="0">
                <a:solidFill>
                  <a:srgbClr val="30311D"/>
                </a:solidFill>
                <a:latin typeface="Arial" panose="020B0604020202020204" pitchFamily="34" charset="0"/>
              </a:rPr>
              <a:t>CloudFERMI</a:t>
            </a:r>
            <a:endParaRPr lang="en-US" b="1" dirty="0">
              <a:solidFill>
                <a:srgbClr val="30311D"/>
              </a:solidFill>
              <a:latin typeface="Arial" panose="020B0604020202020204" pitchFamily="34" charset="0"/>
            </a:endParaRPr>
          </a:p>
        </p:txBody>
      </p:sp>
    </p:spTree>
    <p:extLst>
      <p:ext uri="{BB962C8B-B14F-4D97-AF65-F5344CB8AC3E}">
        <p14:creationId xmlns:p14="http://schemas.microsoft.com/office/powerpoint/2010/main" val="23553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0596"/>
                                        </p:tgtEl>
                                        <p:attrNameLst>
                                          <p:attrName>style.visibility</p:attrName>
                                        </p:attrNameLst>
                                      </p:cBhvr>
                                      <p:to>
                                        <p:strVal val="visible"/>
                                      </p:to>
                                    </p:set>
                                    <p:animEffect transition="in" filter="barn(inVertical)">
                                      <p:cBhvr>
                                        <p:cTn id="12" dur="500"/>
                                        <p:tgtEl>
                                          <p:spTgt spid="11059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0597">
                                            <p:txEl>
                                              <p:pRg st="0" end="0"/>
                                            </p:txEl>
                                          </p:spTgt>
                                        </p:tgtEl>
                                        <p:attrNameLst>
                                          <p:attrName>style.visibility</p:attrName>
                                        </p:attrNameLst>
                                      </p:cBhvr>
                                      <p:to>
                                        <p:strVal val="visible"/>
                                      </p:to>
                                    </p:set>
                                    <p:animEffect transition="in" filter="circle(in)">
                                      <p:cBhvr>
                                        <p:cTn id="17" dur="2000"/>
                                        <p:tgtEl>
                                          <p:spTgt spid="1105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p:bldP spid="110597" grpId="0" build="p"/>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en-US" dirty="0"/>
              <a:t>Contents</a:t>
            </a:r>
          </a:p>
        </p:txBody>
      </p:sp>
      <p:grpSp>
        <p:nvGrpSpPr>
          <p:cNvPr id="102404" name="Group 4"/>
          <p:cNvGrpSpPr>
            <a:grpSpLocks/>
          </p:cNvGrpSpPr>
          <p:nvPr/>
        </p:nvGrpSpPr>
        <p:grpSpPr bwMode="auto">
          <a:xfrm>
            <a:off x="2844800" y="1905000"/>
            <a:ext cx="6299200" cy="685800"/>
            <a:chOff x="1296" y="1824"/>
            <a:chExt cx="2976" cy="432"/>
          </a:xfrm>
        </p:grpSpPr>
        <p:sp>
          <p:nvSpPr>
            <p:cNvPr id="102405" name="AutoShape 5"/>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06" name="AutoShape 6"/>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07" name="Text Box 7"/>
            <p:cNvSpPr txBox="1">
              <a:spLocks noChangeArrowheads="1"/>
            </p:cNvSpPr>
            <p:nvPr/>
          </p:nvSpPr>
          <p:spPr bwMode="gray">
            <a:xfrm>
              <a:off x="1680" y="1934"/>
              <a:ext cx="2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US" altLang="en-US" b="1" dirty="0" err="1" smtClean="0">
                  <a:solidFill>
                    <a:srgbClr val="000000"/>
                  </a:solidFill>
                  <a:latin typeface="Arial" panose="020B0604020202020204" pitchFamily="34" charset="0"/>
                </a:rPr>
                <a:t>Chỉ</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số</a:t>
              </a:r>
              <a:r>
                <a:rPr lang="en-US" altLang="en-US" b="1" dirty="0" smtClean="0">
                  <a:solidFill>
                    <a:srgbClr val="000000"/>
                  </a:solidFill>
                  <a:latin typeface="Arial" panose="020B0604020202020204" pitchFamily="34" charset="0"/>
                </a:rPr>
                <a:t> TDS </a:t>
              </a:r>
              <a:r>
                <a:rPr lang="en-US" altLang="en-US" b="1" dirty="0" err="1" smtClean="0">
                  <a:solidFill>
                    <a:srgbClr val="000000"/>
                  </a:solidFill>
                  <a:latin typeface="Arial" panose="020B0604020202020204" pitchFamily="34" charset="0"/>
                </a:rPr>
                <a:t>và</a:t>
              </a:r>
              <a:r>
                <a:rPr lang="en-US" altLang="en-US" b="1" dirty="0" smtClean="0">
                  <a:solidFill>
                    <a:srgbClr val="000000"/>
                  </a:solidFill>
                  <a:latin typeface="Arial" panose="020B0604020202020204" pitchFamily="34" charset="0"/>
                </a:rPr>
                <a:t> EC</a:t>
              </a:r>
              <a:endParaRPr lang="en-US" altLang="en-US" b="1" dirty="0">
                <a:solidFill>
                  <a:srgbClr val="000000"/>
                </a:solidFill>
                <a:latin typeface="Arial" panose="020B0604020202020204" pitchFamily="34" charset="0"/>
              </a:endParaRPr>
            </a:p>
          </p:txBody>
        </p:sp>
        <p:sp>
          <p:nvSpPr>
            <p:cNvPr id="102408" name="Text Box 8"/>
            <p:cNvSpPr txBox="1">
              <a:spLocks noChangeArrowheads="1"/>
            </p:cNvSpPr>
            <p:nvPr/>
          </p:nvSpPr>
          <p:spPr bwMode="gray">
            <a:xfrm>
              <a:off x="1420" y="1886"/>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a:solidFill>
                    <a:srgbClr val="FFFFFF"/>
                  </a:solidFill>
                  <a:latin typeface="Arial" panose="020B0604020202020204" pitchFamily="34" charset="0"/>
                </a:rPr>
                <a:t>1</a:t>
              </a:r>
            </a:p>
          </p:txBody>
        </p:sp>
      </p:grpSp>
      <p:grpSp>
        <p:nvGrpSpPr>
          <p:cNvPr id="102409" name="Group 9"/>
          <p:cNvGrpSpPr>
            <a:grpSpLocks/>
          </p:cNvGrpSpPr>
          <p:nvPr/>
        </p:nvGrpSpPr>
        <p:grpSpPr bwMode="auto">
          <a:xfrm>
            <a:off x="2844800" y="2743200"/>
            <a:ext cx="6299200" cy="685800"/>
            <a:chOff x="1296" y="1824"/>
            <a:chExt cx="2976" cy="432"/>
          </a:xfrm>
        </p:grpSpPr>
        <p:sp>
          <p:nvSpPr>
            <p:cNvPr id="102410" name="AutoShape 10"/>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11" name="AutoShape 11"/>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12" name="Text Box 12"/>
            <p:cNvSpPr txBox="1">
              <a:spLocks noChangeArrowheads="1"/>
            </p:cNvSpPr>
            <p:nvPr/>
          </p:nvSpPr>
          <p:spPr bwMode="gray">
            <a:xfrm>
              <a:off x="1680" y="1934"/>
              <a:ext cx="2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US" altLang="en-US" b="1" dirty="0" smtClean="0">
                  <a:solidFill>
                    <a:srgbClr val="000000"/>
                  </a:solidFill>
                  <a:latin typeface="Arial" panose="020B0604020202020204" pitchFamily="34" charset="0"/>
                </a:rPr>
                <a:t>EC Sensor </a:t>
              </a:r>
              <a:endParaRPr lang="en-US" altLang="en-US" b="1" dirty="0">
                <a:solidFill>
                  <a:srgbClr val="000000"/>
                </a:solidFill>
                <a:latin typeface="Arial" panose="020B0604020202020204" pitchFamily="34" charset="0"/>
              </a:endParaRPr>
            </a:p>
          </p:txBody>
        </p:sp>
        <p:sp>
          <p:nvSpPr>
            <p:cNvPr id="102413" name="Text Box 13"/>
            <p:cNvSpPr txBox="1">
              <a:spLocks noChangeArrowheads="1"/>
            </p:cNvSpPr>
            <p:nvPr/>
          </p:nvSpPr>
          <p:spPr bwMode="gray">
            <a:xfrm>
              <a:off x="1420" y="1886"/>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a:solidFill>
                    <a:srgbClr val="FFFFFF"/>
                  </a:solidFill>
                  <a:latin typeface="Arial" panose="020B0604020202020204" pitchFamily="34" charset="0"/>
                </a:rPr>
                <a:t>2</a:t>
              </a:r>
            </a:p>
          </p:txBody>
        </p:sp>
      </p:grpSp>
      <p:grpSp>
        <p:nvGrpSpPr>
          <p:cNvPr id="102414" name="Group 14"/>
          <p:cNvGrpSpPr>
            <a:grpSpLocks/>
          </p:cNvGrpSpPr>
          <p:nvPr/>
        </p:nvGrpSpPr>
        <p:grpSpPr bwMode="auto">
          <a:xfrm>
            <a:off x="2844800" y="3581400"/>
            <a:ext cx="6299200" cy="685800"/>
            <a:chOff x="1296" y="1824"/>
            <a:chExt cx="2976" cy="432"/>
          </a:xfrm>
        </p:grpSpPr>
        <p:sp>
          <p:nvSpPr>
            <p:cNvPr id="102415" name="AutoShape 15"/>
            <p:cNvSpPr>
              <a:spLocks noChangeArrowheads="1"/>
            </p:cNvSpPr>
            <p:nvPr/>
          </p:nvSpPr>
          <p:spPr bwMode="gray">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16" name="AutoShape 16"/>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17" name="Text Box 17"/>
            <p:cNvSpPr txBox="1">
              <a:spLocks noChangeArrowheads="1"/>
            </p:cNvSpPr>
            <p:nvPr/>
          </p:nvSpPr>
          <p:spPr bwMode="gray">
            <a:xfrm>
              <a:off x="1728" y="1914"/>
              <a:ext cx="2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US" altLang="en-US" b="1" dirty="0" err="1" smtClean="0">
                  <a:solidFill>
                    <a:srgbClr val="000000"/>
                  </a:solidFill>
                  <a:latin typeface="Arial" panose="020B0604020202020204" pitchFamily="34" charset="0"/>
                </a:rPr>
                <a:t>Vấn</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đề</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gặp</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phải</a:t>
              </a:r>
              <a:endParaRPr lang="en-US" altLang="en-US" b="1" dirty="0">
                <a:solidFill>
                  <a:srgbClr val="000000"/>
                </a:solidFill>
                <a:latin typeface="Arial" panose="020B0604020202020204" pitchFamily="34" charset="0"/>
              </a:endParaRPr>
            </a:p>
          </p:txBody>
        </p:sp>
        <p:sp>
          <p:nvSpPr>
            <p:cNvPr id="102418" name="Text Box 18"/>
            <p:cNvSpPr txBox="1">
              <a:spLocks noChangeArrowheads="1"/>
            </p:cNvSpPr>
            <p:nvPr/>
          </p:nvSpPr>
          <p:spPr bwMode="gray">
            <a:xfrm>
              <a:off x="1420" y="1886"/>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a:solidFill>
                    <a:srgbClr val="FFFFFF"/>
                  </a:solidFill>
                  <a:latin typeface="Arial" panose="020B0604020202020204" pitchFamily="34" charset="0"/>
                </a:rPr>
                <a:t>3</a:t>
              </a:r>
            </a:p>
          </p:txBody>
        </p:sp>
      </p:grpSp>
      <p:grpSp>
        <p:nvGrpSpPr>
          <p:cNvPr id="102419" name="Group 19"/>
          <p:cNvGrpSpPr>
            <a:grpSpLocks/>
          </p:cNvGrpSpPr>
          <p:nvPr/>
        </p:nvGrpSpPr>
        <p:grpSpPr bwMode="auto">
          <a:xfrm>
            <a:off x="2844800" y="4495800"/>
            <a:ext cx="6299200" cy="685800"/>
            <a:chOff x="1296" y="1824"/>
            <a:chExt cx="2976" cy="432"/>
          </a:xfrm>
        </p:grpSpPr>
        <p:sp>
          <p:nvSpPr>
            <p:cNvPr id="102420" name="AutoShape 20"/>
            <p:cNvSpPr>
              <a:spLocks noChangeArrowheads="1"/>
            </p:cNvSpPr>
            <p:nvPr/>
          </p:nvSpPr>
          <p:spPr bwMode="gray">
            <a:xfrm>
              <a:off x="1536" y="1899"/>
              <a:ext cx="2736" cy="288"/>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21" name="AutoShape 21"/>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102422" name="Text Box 22"/>
            <p:cNvSpPr txBox="1">
              <a:spLocks noChangeArrowheads="1"/>
            </p:cNvSpPr>
            <p:nvPr/>
          </p:nvSpPr>
          <p:spPr bwMode="gray">
            <a:xfrm>
              <a:off x="1680" y="1934"/>
              <a:ext cx="2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US" altLang="en-US" b="1" dirty="0" err="1" smtClean="0">
                  <a:solidFill>
                    <a:srgbClr val="000000"/>
                  </a:solidFill>
                  <a:latin typeface="Arial" panose="020B0604020202020204" pitchFamily="34" charset="0"/>
                </a:rPr>
                <a:t>Mục</a:t>
              </a:r>
              <a:r>
                <a:rPr lang="en-US" altLang="en-US" b="1" dirty="0" smtClean="0">
                  <a:solidFill>
                    <a:srgbClr val="000000"/>
                  </a:solidFill>
                  <a:latin typeface="Arial" panose="020B0604020202020204" pitchFamily="34" charset="0"/>
                </a:rPr>
                <a:t> </a:t>
              </a:r>
              <a:r>
                <a:rPr lang="en-US" altLang="en-US" b="1" dirty="0" err="1" smtClean="0">
                  <a:solidFill>
                    <a:srgbClr val="000000"/>
                  </a:solidFill>
                  <a:latin typeface="Arial" panose="020B0604020202020204" pitchFamily="34" charset="0"/>
                </a:rPr>
                <a:t>tiêu</a:t>
              </a:r>
              <a:endParaRPr lang="en-US" altLang="en-US" b="1" dirty="0">
                <a:solidFill>
                  <a:srgbClr val="000000"/>
                </a:solidFill>
                <a:latin typeface="Arial" panose="020B0604020202020204" pitchFamily="34" charset="0"/>
              </a:endParaRPr>
            </a:p>
          </p:txBody>
        </p:sp>
        <p:sp>
          <p:nvSpPr>
            <p:cNvPr id="102423" name="Text Box 23"/>
            <p:cNvSpPr txBox="1">
              <a:spLocks noChangeArrowheads="1"/>
            </p:cNvSpPr>
            <p:nvPr/>
          </p:nvSpPr>
          <p:spPr bwMode="gray">
            <a:xfrm>
              <a:off x="1420" y="1886"/>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a:solidFill>
                    <a:srgbClr val="FFFFFF"/>
                  </a:solidFill>
                  <a:latin typeface="Arial" panose="020B0604020202020204" pitchFamily="34" charset="0"/>
                </a:rPr>
                <a:t>4</a:t>
              </a:r>
            </a:p>
          </p:txBody>
        </p:sp>
      </p:grpSp>
    </p:spTree>
    <p:extLst>
      <p:ext uri="{BB962C8B-B14F-4D97-AF65-F5344CB8AC3E}">
        <p14:creationId xmlns:p14="http://schemas.microsoft.com/office/powerpoint/2010/main" val="292171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barn(inVertical)">
                                      <p:cBhvr>
                                        <p:cTn id="7" dur="500"/>
                                        <p:tgtEl>
                                          <p:spTgt spid="1024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404"/>
                                        </p:tgtEl>
                                        <p:attrNameLst>
                                          <p:attrName>style.visibility</p:attrName>
                                        </p:attrNameLst>
                                      </p:cBhvr>
                                      <p:to>
                                        <p:strVal val="visible"/>
                                      </p:to>
                                    </p:set>
                                    <p:animEffect transition="in" filter="wipe(down)">
                                      <p:cBhvr>
                                        <p:cTn id="12" dur="500"/>
                                        <p:tgtEl>
                                          <p:spTgt spid="1024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409"/>
                                        </p:tgtEl>
                                        <p:attrNameLst>
                                          <p:attrName>style.visibility</p:attrName>
                                        </p:attrNameLst>
                                      </p:cBhvr>
                                      <p:to>
                                        <p:strVal val="visible"/>
                                      </p:to>
                                    </p:set>
                                    <p:animEffect transition="in" filter="wipe(down)">
                                      <p:cBhvr>
                                        <p:cTn id="17" dur="500"/>
                                        <p:tgtEl>
                                          <p:spTgt spid="1024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2414"/>
                                        </p:tgtEl>
                                        <p:attrNameLst>
                                          <p:attrName>style.visibility</p:attrName>
                                        </p:attrNameLst>
                                      </p:cBhvr>
                                      <p:to>
                                        <p:strVal val="visible"/>
                                      </p:to>
                                    </p:set>
                                    <p:animEffect transition="in" filter="wipe(down)">
                                      <p:cBhvr>
                                        <p:cTn id="22" dur="500"/>
                                        <p:tgtEl>
                                          <p:spTgt spid="1024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2419"/>
                                        </p:tgtEl>
                                        <p:attrNameLst>
                                          <p:attrName>style.visibility</p:attrName>
                                        </p:attrNameLst>
                                      </p:cBhvr>
                                      <p:to>
                                        <p:strVal val="visible"/>
                                      </p:to>
                                    </p:set>
                                    <p:animEffect transition="in" filter="wipe(down)">
                                      <p:cBhvr>
                                        <p:cTn id="27" dur="500"/>
                                        <p:tgtEl>
                                          <p:spTgt spid="102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0779" y="965914"/>
            <a:ext cx="7643610" cy="646331"/>
          </a:xfrm>
          <a:prstGeom prst="rect">
            <a:avLst/>
          </a:prstGeom>
          <a:noFill/>
        </p:spPr>
        <p:txBody>
          <a:bodyPr wrap="square" rtlCol="0">
            <a:spAutoFit/>
          </a:bodyPr>
          <a:lstStyle/>
          <a:p>
            <a:r>
              <a:rPr lang="vi-VN" sz="3600" dirty="0" smtClean="0">
                <a:solidFill>
                  <a:srgbClr val="FF0000"/>
                </a:solidFill>
              </a:rPr>
              <a:t>CÔNG VIỆC TUẦN 28/6 – 8/7</a:t>
            </a:r>
            <a:endParaRPr lang="en-US" sz="3600" dirty="0" smtClean="0">
              <a:solidFill>
                <a:srgbClr val="FF0000"/>
              </a:solidFill>
            </a:endParaRPr>
          </a:p>
        </p:txBody>
      </p:sp>
      <p:sp>
        <p:nvSpPr>
          <p:cNvPr id="5" name="TextBox 4"/>
          <p:cNvSpPr txBox="1"/>
          <p:nvPr/>
        </p:nvSpPr>
        <p:spPr>
          <a:xfrm>
            <a:off x="1736502" y="1612245"/>
            <a:ext cx="4509752" cy="646331"/>
          </a:xfrm>
          <a:prstGeom prst="rect">
            <a:avLst/>
          </a:prstGeom>
          <a:noFill/>
        </p:spPr>
        <p:txBody>
          <a:bodyPr wrap="square" rtlCol="0">
            <a:spAutoFit/>
          </a:bodyPr>
          <a:lstStyle/>
          <a:p>
            <a:pPr marL="1028700" lvl="1" indent="-571500">
              <a:buFont typeface="Wingdings" panose="05000000000000000000" pitchFamily="2" charset="2"/>
              <a:buChar char="q"/>
            </a:pPr>
            <a:r>
              <a:rPr lang="vi-VN" sz="3600" dirty="0" smtClean="0"/>
              <a:t>Leader : Hiệp</a:t>
            </a:r>
            <a:endParaRPr lang="en-US" sz="3600" dirty="0" smtClean="0"/>
          </a:p>
        </p:txBody>
      </p:sp>
      <p:sp>
        <p:nvSpPr>
          <p:cNvPr id="6" name="TextBox 5"/>
          <p:cNvSpPr txBox="1"/>
          <p:nvPr/>
        </p:nvSpPr>
        <p:spPr>
          <a:xfrm>
            <a:off x="1940416" y="2258576"/>
            <a:ext cx="7989193" cy="646331"/>
          </a:xfrm>
          <a:prstGeom prst="rect">
            <a:avLst/>
          </a:prstGeom>
          <a:noFill/>
        </p:spPr>
        <p:txBody>
          <a:bodyPr wrap="square" rtlCol="0">
            <a:spAutoFit/>
          </a:bodyPr>
          <a:lstStyle/>
          <a:p>
            <a:pPr marL="1028700" lvl="1" indent="-571500">
              <a:buFont typeface="Wingdings" panose="05000000000000000000" pitchFamily="2" charset="2"/>
              <a:buChar char="v"/>
            </a:pPr>
            <a:r>
              <a:rPr lang="vi-VN" sz="3600" dirty="0" smtClean="0"/>
              <a:t>Công việc nghiên cứu </a:t>
            </a:r>
            <a:r>
              <a:rPr lang="en-US" sz="3600" dirty="0" smtClean="0"/>
              <a:t>:</a:t>
            </a:r>
          </a:p>
        </p:txBody>
      </p:sp>
      <p:graphicFrame>
        <p:nvGraphicFramePr>
          <p:cNvPr id="7" name="Content Placeholder 3"/>
          <p:cNvGraphicFramePr>
            <a:graphicFrameLocks/>
          </p:cNvGraphicFramePr>
          <p:nvPr>
            <p:extLst>
              <p:ext uri="{D42A27DB-BD31-4B8C-83A1-F6EECF244321}">
                <p14:modId xmlns:p14="http://schemas.microsoft.com/office/powerpoint/2010/main" val="3786027587"/>
              </p:ext>
            </p:extLst>
          </p:nvPr>
        </p:nvGraphicFramePr>
        <p:xfrm>
          <a:off x="1545463" y="3181044"/>
          <a:ext cx="8384146" cy="2824340"/>
        </p:xfrm>
        <a:graphic>
          <a:graphicData uri="http://schemas.openxmlformats.org/drawingml/2006/table">
            <a:tbl>
              <a:tblPr firstRow="1" bandRow="1">
                <a:tableStyleId>{5C22544A-7EE6-4342-B048-85BDC9FD1C3A}</a:tableStyleId>
              </a:tblPr>
              <a:tblGrid>
                <a:gridCol w="2843319">
                  <a:extLst>
                    <a:ext uri="{9D8B030D-6E8A-4147-A177-3AD203B41FA5}">
                      <a16:colId xmlns:a16="http://schemas.microsoft.com/office/drawing/2014/main" xmlns="" val="3434353011"/>
                    </a:ext>
                  </a:extLst>
                </a:gridCol>
                <a:gridCol w="5540827">
                  <a:extLst>
                    <a:ext uri="{9D8B030D-6E8A-4147-A177-3AD203B41FA5}">
                      <a16:colId xmlns:a16="http://schemas.microsoft.com/office/drawing/2014/main" xmlns="" val="2887134931"/>
                    </a:ext>
                  </a:extLst>
                </a:gridCol>
              </a:tblGrid>
              <a:tr h="546065">
                <a:tc>
                  <a:txBody>
                    <a:bodyPr/>
                    <a:lstStyle/>
                    <a:p>
                      <a:pPr algn="ctr"/>
                      <a:r>
                        <a:rPr lang="vi-VN" dirty="0" smtClean="0">
                          <a:solidFill>
                            <a:srgbClr val="C00000"/>
                          </a:solidFill>
                        </a:rPr>
                        <a:t>Họ</a:t>
                      </a:r>
                      <a:r>
                        <a:rPr lang="vi-VN" baseline="0" dirty="0" smtClean="0">
                          <a:solidFill>
                            <a:srgbClr val="C00000"/>
                          </a:solidFill>
                        </a:rPr>
                        <a:t> và tên</a:t>
                      </a:r>
                      <a:endParaRPr lang="en-US" dirty="0">
                        <a:solidFill>
                          <a:srgbClr val="C00000"/>
                        </a:solidFill>
                      </a:endParaRPr>
                    </a:p>
                  </a:txBody>
                  <a:tcPr/>
                </a:tc>
                <a:tc>
                  <a:txBody>
                    <a:bodyPr/>
                    <a:lstStyle/>
                    <a:p>
                      <a:pPr algn="ctr"/>
                      <a:r>
                        <a:rPr lang="vi-VN" dirty="0" smtClean="0">
                          <a:solidFill>
                            <a:srgbClr val="C00000"/>
                          </a:solidFill>
                        </a:rPr>
                        <a:t>Công</a:t>
                      </a:r>
                      <a:r>
                        <a:rPr lang="vi-VN" baseline="0" dirty="0" smtClean="0">
                          <a:solidFill>
                            <a:srgbClr val="C00000"/>
                          </a:solidFill>
                        </a:rPr>
                        <a:t> việc nghiên cứu</a:t>
                      </a:r>
                      <a:endParaRPr lang="en-US" dirty="0">
                        <a:solidFill>
                          <a:srgbClr val="C00000"/>
                        </a:solidFill>
                      </a:endParaRPr>
                    </a:p>
                  </a:txBody>
                  <a:tcPr/>
                </a:tc>
                <a:extLst>
                  <a:ext uri="{0D108BD9-81ED-4DB2-BD59-A6C34878D82A}">
                    <a16:rowId xmlns:a16="http://schemas.microsoft.com/office/drawing/2014/main" xmlns="" val="2650183828"/>
                  </a:ext>
                </a:extLst>
              </a:tr>
              <a:tr h="546065">
                <a:tc>
                  <a:txBody>
                    <a:bodyPr/>
                    <a:lstStyle/>
                    <a:p>
                      <a:r>
                        <a:rPr lang="vi-VN" dirty="0" smtClean="0"/>
                        <a:t>Nguyễn</a:t>
                      </a:r>
                      <a:r>
                        <a:rPr lang="vi-VN" baseline="0" dirty="0" smtClean="0"/>
                        <a:t> Chí Hiệp</a:t>
                      </a:r>
                      <a:endParaRPr lang="en-US" dirty="0"/>
                    </a:p>
                  </a:txBody>
                  <a:tcPr/>
                </a:tc>
                <a:tc>
                  <a:txBody>
                    <a:bodyPr/>
                    <a:lstStyle/>
                    <a:p>
                      <a:r>
                        <a:rPr lang="vi-VN" dirty="0" smtClean="0"/>
                        <a:t>Tìm</a:t>
                      </a:r>
                      <a:r>
                        <a:rPr lang="vi-VN" baseline="0" dirty="0" smtClean="0"/>
                        <a:t> hiểu về cảm biến nhiệt độ, độ ẩm</a:t>
                      </a:r>
                      <a:endParaRPr lang="en-US" dirty="0"/>
                    </a:p>
                  </a:txBody>
                  <a:tcPr/>
                </a:tc>
                <a:extLst>
                  <a:ext uri="{0D108BD9-81ED-4DB2-BD59-A6C34878D82A}">
                    <a16:rowId xmlns:a16="http://schemas.microsoft.com/office/drawing/2014/main" xmlns="" val="897683267"/>
                  </a:ext>
                </a:extLst>
              </a:tr>
              <a:tr h="546065">
                <a:tc>
                  <a:txBody>
                    <a:bodyPr/>
                    <a:lstStyle/>
                    <a:p>
                      <a:r>
                        <a:rPr lang="vi-VN" dirty="0" smtClean="0"/>
                        <a:t>Trần</a:t>
                      </a:r>
                      <a:r>
                        <a:rPr lang="vi-VN" baseline="0" dirty="0" smtClean="0"/>
                        <a:t> Văn Khánh</a:t>
                      </a:r>
                      <a:endParaRPr lang="en-US" dirty="0"/>
                    </a:p>
                  </a:txBody>
                  <a:tcPr/>
                </a:tc>
                <a:tc>
                  <a:txBody>
                    <a:bodyPr/>
                    <a:lstStyle/>
                    <a:p>
                      <a:r>
                        <a:rPr lang="vi-VN" dirty="0" smtClean="0"/>
                        <a:t>Tìm</a:t>
                      </a:r>
                      <a:r>
                        <a:rPr lang="vi-VN" baseline="0" dirty="0" smtClean="0"/>
                        <a:t> hiểu về cảm biến DO</a:t>
                      </a:r>
                      <a:endParaRPr lang="en-US" dirty="0"/>
                    </a:p>
                  </a:txBody>
                  <a:tcPr/>
                </a:tc>
                <a:extLst>
                  <a:ext uri="{0D108BD9-81ED-4DB2-BD59-A6C34878D82A}">
                    <a16:rowId xmlns:a16="http://schemas.microsoft.com/office/drawing/2014/main" xmlns="" val="759046356"/>
                  </a:ext>
                </a:extLst>
              </a:tr>
              <a:tr h="546065">
                <a:tc>
                  <a:txBody>
                    <a:bodyPr/>
                    <a:lstStyle/>
                    <a:p>
                      <a:r>
                        <a:rPr lang="vi-VN" dirty="0" smtClean="0"/>
                        <a:t>Trần</a:t>
                      </a:r>
                      <a:r>
                        <a:rPr lang="vi-VN" baseline="0" dirty="0" smtClean="0"/>
                        <a:t> Nguyễn Khiêm</a:t>
                      </a:r>
                      <a:endParaRPr lang="en-US" dirty="0"/>
                    </a:p>
                  </a:txBody>
                  <a:tcPr/>
                </a:tc>
                <a:tc>
                  <a:txBody>
                    <a:bodyPr/>
                    <a:lstStyle/>
                    <a:p>
                      <a:r>
                        <a:rPr lang="vi-VN" dirty="0" smtClean="0"/>
                        <a:t>Tìm</a:t>
                      </a:r>
                      <a:r>
                        <a:rPr lang="vi-VN" baseline="0" dirty="0" smtClean="0"/>
                        <a:t> hiểu về cảm biến PH</a:t>
                      </a:r>
                      <a:endParaRPr lang="en-US" dirty="0"/>
                    </a:p>
                  </a:txBody>
                  <a:tcPr/>
                </a:tc>
                <a:extLst>
                  <a:ext uri="{0D108BD9-81ED-4DB2-BD59-A6C34878D82A}">
                    <a16:rowId xmlns:a16="http://schemas.microsoft.com/office/drawing/2014/main" xmlns="" val="3012835670"/>
                  </a:ext>
                </a:extLst>
              </a:tr>
              <a:tr h="442372">
                <a:tc>
                  <a:txBody>
                    <a:bodyPr/>
                    <a:lstStyle/>
                    <a:p>
                      <a:r>
                        <a:rPr lang="vi-VN" baseline="0" dirty="0" smtClean="0"/>
                        <a:t>Trương Võ Trường Giang</a:t>
                      </a:r>
                    </a:p>
                    <a:p>
                      <a:endParaRPr lang="vi-VN" baseline="0" dirty="0" smtClean="0"/>
                    </a:p>
                  </a:txBody>
                  <a:tcPr/>
                </a:tc>
                <a:tc>
                  <a:txBody>
                    <a:bodyPr/>
                    <a:lstStyle/>
                    <a:p>
                      <a:r>
                        <a:rPr lang="vi-VN" dirty="0" smtClean="0"/>
                        <a:t>Tìm</a:t>
                      </a:r>
                      <a:r>
                        <a:rPr lang="vi-VN" baseline="0" dirty="0" smtClean="0"/>
                        <a:t> hiểu về cảm biến EC</a:t>
                      </a:r>
                      <a:endParaRPr lang="en-US" dirty="0"/>
                    </a:p>
                  </a:txBody>
                  <a:tcPr/>
                </a:tc>
                <a:extLst>
                  <a:ext uri="{0D108BD9-81ED-4DB2-BD59-A6C34878D82A}">
                    <a16:rowId xmlns:a16="http://schemas.microsoft.com/office/drawing/2014/main" xmlns="" val="2443744714"/>
                  </a:ext>
                </a:extLst>
              </a:tr>
            </a:tbl>
          </a:graphicData>
        </a:graphic>
      </p:graphicFrame>
    </p:spTree>
    <p:extLst>
      <p:ext uri="{BB962C8B-B14F-4D97-AF65-F5344CB8AC3E}">
        <p14:creationId xmlns:p14="http://schemas.microsoft.com/office/powerpoint/2010/main" val="3851685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noChangeAspect="1"/>
          </p:cNvPicPr>
          <p:nvPr/>
        </p:nvPicPr>
        <p:blipFill>
          <a:blip r:embed="rId2"/>
          <a:stretch>
            <a:fillRect/>
          </a:stretch>
        </p:blipFill>
        <p:spPr>
          <a:xfrm>
            <a:off x="0" y="21566"/>
            <a:ext cx="12192000" cy="6858000"/>
          </a:xfrm>
          <a:prstGeom prst="rect">
            <a:avLst/>
          </a:prstGeom>
        </p:spPr>
      </p:pic>
    </p:spTree>
    <p:extLst>
      <p:ext uri="{BB962C8B-B14F-4D97-AF65-F5344CB8AC3E}">
        <p14:creationId xmlns:p14="http://schemas.microsoft.com/office/powerpoint/2010/main" val="27366613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algn="l" rotWithShape="0">
              <a:prstClr val="black">
                <a:alpha val="40000"/>
              </a:prstClr>
            </a:outerShdw>
          </a:effectLst>
        </p:spPr>
        <p:txBody>
          <a:bodyPr/>
          <a:lstStyle/>
          <a:p>
            <a:r>
              <a:rPr lang="en-US" altLang="en-US" dirty="0" err="1" smtClean="0"/>
              <a:t>Chỉ</a:t>
            </a:r>
            <a:r>
              <a:rPr lang="en-US" altLang="en-US" dirty="0" smtClean="0"/>
              <a:t> </a:t>
            </a:r>
            <a:r>
              <a:rPr lang="en-US" altLang="en-US" dirty="0" err="1" smtClean="0"/>
              <a:t>số</a:t>
            </a:r>
            <a:r>
              <a:rPr lang="en-US" altLang="en-US" dirty="0" smtClean="0"/>
              <a:t> TDS </a:t>
            </a:r>
            <a:r>
              <a:rPr lang="en-US" altLang="en-US" dirty="0" err="1" smtClean="0"/>
              <a:t>và</a:t>
            </a:r>
            <a:r>
              <a:rPr lang="en-US" altLang="en-US" dirty="0" smtClean="0"/>
              <a:t> EC</a:t>
            </a:r>
            <a:endParaRPr lang="en-US" dirty="0"/>
          </a:p>
        </p:txBody>
      </p:sp>
      <p:sp>
        <p:nvSpPr>
          <p:cNvPr id="3" name="Content Placeholder 2"/>
          <p:cNvSpPr>
            <a:spLocks noGrp="1"/>
          </p:cNvSpPr>
          <p:nvPr>
            <p:ph idx="1"/>
          </p:nvPr>
        </p:nvSpPr>
        <p:spPr>
          <a:xfrm>
            <a:off x="609600" y="1447800"/>
            <a:ext cx="10871200" cy="4114800"/>
          </a:xfrm>
        </p:spPr>
        <p:txBody>
          <a:bodyPr/>
          <a:lstStyle/>
          <a:p>
            <a:r>
              <a:rPr lang="vi-VN" sz="1800" dirty="0" smtClean="0"/>
              <a:t>TDS (Total Dissolved Solids): Tổng lượng chất rắn hoà tan là tổng lượng chất rắn có trong một dung dịch.</a:t>
            </a:r>
          </a:p>
          <a:p>
            <a:r>
              <a:rPr lang="vi-VN" sz="1800" dirty="0" smtClean="0"/>
              <a:t> Đơn vị tính TDS là: ppm</a:t>
            </a:r>
          </a:p>
          <a:p>
            <a:r>
              <a:rPr lang="vi-VN" sz="1800" dirty="0" smtClean="0"/>
              <a:t>EC (Electrical Conductivity): Độ dẫn điện được định nghĩa là là khả năng của một môi trường cho phép sự di chuyển của các hạt điện tích qua nó, khi có lực tác động vào các hạt. Dòng điện di chuyển qua nước có sự hiện diện của muối với nồng độ cao (EC cao), và dòng điện bị giới hạn bởi nước tinh khiết (EC thấp).</a:t>
            </a:r>
          </a:p>
          <a:p>
            <a:r>
              <a:rPr lang="vi-VN" sz="1800" dirty="0" smtClean="0"/>
              <a:t>Đơn vị tính EC là: microSiemens (µS) và milliSiemens (mS); 1000 microSiemens (µS)= 1 milliSiemen (mS).</a:t>
            </a:r>
          </a:p>
          <a:p>
            <a:endParaRPr lang="en-US" dirty="0"/>
          </a:p>
        </p:txBody>
      </p:sp>
      <p:pic>
        <p:nvPicPr>
          <p:cNvPr id="4" name="Picture 3"/>
          <p:cNvPicPr>
            <a:picLocks noChangeAspect="1"/>
          </p:cNvPicPr>
          <p:nvPr/>
        </p:nvPicPr>
        <p:blipFill>
          <a:blip r:embed="rId2"/>
          <a:stretch>
            <a:fillRect/>
          </a:stretch>
        </p:blipFill>
        <p:spPr>
          <a:xfrm>
            <a:off x="812800" y="4213654"/>
            <a:ext cx="9753600" cy="2187147"/>
          </a:xfrm>
          <a:prstGeom prst="rect">
            <a:avLst/>
          </a:prstGeom>
        </p:spPr>
      </p:pic>
    </p:spTree>
    <p:extLst>
      <p:ext uri="{BB962C8B-B14F-4D97-AF65-F5344CB8AC3E}">
        <p14:creationId xmlns:p14="http://schemas.microsoft.com/office/powerpoint/2010/main" val="392007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0"/>
            <a:ext cx="10871200" cy="4724400"/>
          </a:xfrm>
        </p:spPr>
        <p:txBody>
          <a:bodyPr/>
          <a:lstStyle/>
          <a:p>
            <a:pPr>
              <a:lnSpc>
                <a:spcPct val="150000"/>
              </a:lnSpc>
            </a:pPr>
            <a:r>
              <a:rPr lang="en-US" sz="1800" dirty="0" err="1" smtClean="0"/>
              <a:t>Mối</a:t>
            </a:r>
            <a:r>
              <a:rPr lang="en-US" sz="1800" dirty="0" smtClean="0"/>
              <a:t> </a:t>
            </a:r>
            <a:r>
              <a:rPr lang="en-US" sz="1800" dirty="0" err="1" smtClean="0"/>
              <a:t>quan</a:t>
            </a:r>
            <a:r>
              <a:rPr lang="en-US" sz="1800" dirty="0" smtClean="0"/>
              <a:t> </a:t>
            </a:r>
            <a:r>
              <a:rPr lang="en-US" sz="1800" dirty="0" err="1" smtClean="0"/>
              <a:t>hệ</a:t>
            </a:r>
            <a:r>
              <a:rPr lang="en-US" sz="1800" dirty="0" smtClean="0"/>
              <a:t> </a:t>
            </a:r>
            <a:r>
              <a:rPr lang="en-US" sz="1800" dirty="0" err="1" smtClean="0"/>
              <a:t>giữa</a:t>
            </a:r>
            <a:r>
              <a:rPr lang="en-US" sz="1800" dirty="0" smtClean="0"/>
              <a:t> EC </a:t>
            </a:r>
            <a:r>
              <a:rPr lang="en-US" sz="1800" dirty="0" err="1" smtClean="0"/>
              <a:t>và</a:t>
            </a:r>
            <a:r>
              <a:rPr lang="en-US" sz="1800" dirty="0" smtClean="0"/>
              <a:t> TDS:</a:t>
            </a:r>
          </a:p>
          <a:p>
            <a:pPr>
              <a:lnSpc>
                <a:spcPct val="150000"/>
              </a:lnSpc>
            </a:pPr>
            <a:r>
              <a:rPr lang="vi-VN" sz="1800" dirty="0" smtClean="0"/>
              <a:t>Tổng lượng chất rắn hòa tan tỉ lệ thuận với dộ dẫn điện của nó, vì vậy lượng chất rắn cao độ dẫn điện sẽ cao. Khi các muối hoà tan trong nước chúng trở thành các "ion"  mang điện tích âm, dương nên chúng có khả năng dẫn điện.</a:t>
            </a:r>
            <a:endParaRPr lang="en-US" sz="1800" dirty="0" smtClean="0"/>
          </a:p>
          <a:p>
            <a:pPr>
              <a:lnSpc>
                <a:spcPct val="150000"/>
              </a:lnSpc>
            </a:pPr>
            <a:r>
              <a:rPr lang="vi-VN" sz="1800" dirty="0" smtClean="0"/>
              <a:t>Mặc dù có một mối tương quan giữa EC và TDS nhưng chúng không giống nhau. TDS và EC là 2 tham số riêng biệt. TDS là tổng lượng chất rắn hoà tan trong nước. EC là khả năng của các chất có thể gây ra dòng điện.</a:t>
            </a:r>
            <a:endParaRPr lang="en-US" sz="1800" dirty="0" smtClean="0"/>
          </a:p>
          <a:p>
            <a:pPr>
              <a:lnSpc>
                <a:spcPct val="150000"/>
              </a:lnSpc>
            </a:pPr>
            <a:r>
              <a:rPr lang="vi-VN" sz="1800" dirty="0" smtClean="0"/>
              <a:t>Chúng ta có thể tính TDS dựa trên độ dẫn của nước vì các nguyên tử Hydrogen và Oxygen trong H2O hầu hết không mang điện. Giá trị EC của hầu hết các kim loại, chất khoáng và muối sẽ mang điện. Máy sẽ đo giá trị EC này và chuyển đổi sang giá trị TDS. Vì các kim loại, chất khoáng và muối khác nhau sẽ dẫn điện ít hay nhiều hơn, nên các hệ số chuyển đổi khác nhau sẽ được sử dụng.</a:t>
            </a:r>
            <a:endParaRPr lang="en-US" sz="1800" dirty="0"/>
          </a:p>
        </p:txBody>
      </p:sp>
      <p:sp>
        <p:nvSpPr>
          <p:cNvPr id="4" name="Title 1"/>
          <p:cNvSpPr>
            <a:spLocks noGrp="1"/>
          </p:cNvSpPr>
          <p:nvPr>
            <p:ph type="title"/>
          </p:nvPr>
        </p:nvSpPr>
        <p:spPr>
          <a:effectLst>
            <a:outerShdw blurRad="50800" dist="38100" algn="l" rotWithShape="0">
              <a:prstClr val="black">
                <a:alpha val="40000"/>
              </a:prstClr>
            </a:outerShdw>
          </a:effectLst>
        </p:spPr>
        <p:txBody>
          <a:bodyPr/>
          <a:lstStyle/>
          <a:p>
            <a:r>
              <a:rPr lang="en-US" altLang="en-US" dirty="0" err="1" smtClean="0"/>
              <a:t>Chỉ</a:t>
            </a:r>
            <a:r>
              <a:rPr lang="en-US" altLang="en-US" dirty="0" smtClean="0"/>
              <a:t> </a:t>
            </a:r>
            <a:r>
              <a:rPr lang="en-US" altLang="en-US" dirty="0" err="1" smtClean="0"/>
              <a:t>số</a:t>
            </a:r>
            <a:r>
              <a:rPr lang="en-US" altLang="en-US" dirty="0" smtClean="0"/>
              <a:t> TDS </a:t>
            </a:r>
            <a:r>
              <a:rPr lang="en-US" altLang="en-US" dirty="0" err="1" smtClean="0"/>
              <a:t>và</a:t>
            </a:r>
            <a:r>
              <a:rPr lang="en-US" altLang="en-US" dirty="0" smtClean="0"/>
              <a:t> EC</a:t>
            </a:r>
            <a:endParaRPr lang="en-US" dirty="0"/>
          </a:p>
        </p:txBody>
      </p:sp>
    </p:spTree>
    <p:extLst>
      <p:ext uri="{BB962C8B-B14F-4D97-AF65-F5344CB8AC3E}">
        <p14:creationId xmlns:p14="http://schemas.microsoft.com/office/powerpoint/2010/main" val="418711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sz="1800" dirty="0" err="1"/>
              <a:t>Mối</a:t>
            </a:r>
            <a:r>
              <a:rPr lang="en-US" sz="1800" dirty="0"/>
              <a:t> </a:t>
            </a:r>
            <a:r>
              <a:rPr lang="en-US" sz="1800" dirty="0" err="1"/>
              <a:t>quan</a:t>
            </a:r>
            <a:r>
              <a:rPr lang="en-US" sz="1800" dirty="0"/>
              <a:t> </a:t>
            </a:r>
            <a:r>
              <a:rPr lang="en-US" sz="1800" dirty="0" err="1"/>
              <a:t>hệ</a:t>
            </a:r>
            <a:r>
              <a:rPr lang="en-US" sz="1800" dirty="0"/>
              <a:t> </a:t>
            </a:r>
            <a:r>
              <a:rPr lang="en-US" sz="1800" dirty="0" err="1"/>
              <a:t>giữa</a:t>
            </a:r>
            <a:r>
              <a:rPr lang="en-US" sz="1800" dirty="0"/>
              <a:t> EC </a:t>
            </a:r>
            <a:r>
              <a:rPr lang="en-US" sz="1800" dirty="0" err="1"/>
              <a:t>và</a:t>
            </a:r>
            <a:r>
              <a:rPr lang="en-US" sz="1800" dirty="0"/>
              <a:t> TDS:</a:t>
            </a:r>
          </a:p>
          <a:p>
            <a:pPr>
              <a:lnSpc>
                <a:spcPct val="150000"/>
              </a:lnSpc>
            </a:pPr>
            <a:r>
              <a:rPr lang="vi-VN" sz="1800" dirty="0" smtClean="0"/>
              <a:t>Chúng ta có thể tính TDS dựa trên độ dẫn của nước vì các nguyên tử Hydrogen và Oxygen trong H2O hầu hết không mang điện. Giá trị EC của hầu hết các kim loại, chất khoáng và muối sẽ mang điện. Máy sẽ đo giá trị EC này và chuyển đổi sang giá trị TDS. Vì các kim loại, chất khoáng và muối khác nhau sẽ dẫn điện ít hay nhiều hơn, nên các hệ số chuyển đổi khác nhau sẽ được sử dụng.</a:t>
            </a:r>
          </a:p>
          <a:p>
            <a:pPr>
              <a:lnSpc>
                <a:spcPct val="150000"/>
              </a:lnSpc>
            </a:pPr>
            <a:r>
              <a:rPr lang="vi-VN" sz="1800" dirty="0" smtClean="0"/>
              <a:t>EC cho biết muối hòa tan nhiều như thế nào trong dung dịch. Đó là lý do tại sao EC liên quan đến TDS (total dissolved solids) hoặc là độ mặn (lượng muối trong dung dịch). Biết được mức EC sẽ giúp ích cho việc sản xuất và giám sát dinh dưỡng đầu vào. Độ ẩm ở đất có lượng muối cao sẽ không di chuyển vào rễ cây, gây ra các triệu chứng hạn thậm chí khi có nhiều nước.</a:t>
            </a:r>
          </a:p>
          <a:p>
            <a:endParaRPr lang="en-US" dirty="0"/>
          </a:p>
        </p:txBody>
      </p:sp>
      <p:sp>
        <p:nvSpPr>
          <p:cNvPr id="4"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altLang="en-US" dirty="0" err="1" smtClean="0"/>
              <a:t>Chỉ</a:t>
            </a:r>
            <a:r>
              <a:rPr lang="en-US" altLang="en-US" dirty="0" smtClean="0"/>
              <a:t> </a:t>
            </a:r>
            <a:r>
              <a:rPr lang="en-US" altLang="en-US" dirty="0" err="1" smtClean="0"/>
              <a:t>số</a:t>
            </a:r>
            <a:r>
              <a:rPr lang="en-US" altLang="en-US" dirty="0" smtClean="0"/>
              <a:t> TDS </a:t>
            </a:r>
            <a:r>
              <a:rPr lang="en-US" altLang="en-US" dirty="0" err="1" smtClean="0"/>
              <a:t>và</a:t>
            </a:r>
            <a:r>
              <a:rPr lang="en-US" altLang="en-US" dirty="0" smtClean="0"/>
              <a:t> EC</a:t>
            </a:r>
            <a:endParaRPr lang="en-US" dirty="0"/>
          </a:p>
        </p:txBody>
      </p:sp>
    </p:spTree>
    <p:extLst>
      <p:ext uri="{BB962C8B-B14F-4D97-AF65-F5344CB8AC3E}">
        <p14:creationId xmlns:p14="http://schemas.microsoft.com/office/powerpoint/2010/main" val="278339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z="3200" dirty="0" smtClean="0"/>
              <a:t>EC Senor</a:t>
            </a:r>
            <a:endParaRPr lang="en-US" altLang="en-US" sz="1800" dirty="0"/>
          </a:p>
        </p:txBody>
      </p:sp>
      <p:grpSp>
        <p:nvGrpSpPr>
          <p:cNvPr id="69653" name="Group 21"/>
          <p:cNvGrpSpPr>
            <a:grpSpLocks/>
          </p:cNvGrpSpPr>
          <p:nvPr/>
        </p:nvGrpSpPr>
        <p:grpSpPr bwMode="auto">
          <a:xfrm>
            <a:off x="1524002" y="3352800"/>
            <a:ext cx="3314700" cy="2667000"/>
            <a:chOff x="720" y="2112"/>
            <a:chExt cx="1566" cy="1680"/>
          </a:xfrm>
        </p:grpSpPr>
        <p:sp>
          <p:nvSpPr>
            <p:cNvPr id="69637" name="AutoShape 5"/>
            <p:cNvSpPr>
              <a:spLocks noChangeArrowheads="1"/>
            </p:cNvSpPr>
            <p:nvPr/>
          </p:nvSpPr>
          <p:spPr bwMode="auto">
            <a:xfrm>
              <a:off x="720" y="2112"/>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altLang="en-US">
                <a:solidFill>
                  <a:srgbClr val="30311D"/>
                </a:solidFill>
              </a:endParaRPr>
            </a:p>
          </p:txBody>
        </p:sp>
        <p:sp>
          <p:nvSpPr>
            <p:cNvPr id="69638" name="Text Box 6"/>
            <p:cNvSpPr txBox="1">
              <a:spLocks noChangeArrowheads="1"/>
            </p:cNvSpPr>
            <p:nvPr/>
          </p:nvSpPr>
          <p:spPr bwMode="auto">
            <a:xfrm>
              <a:off x="1002" y="2769"/>
              <a:ext cx="128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en-US" sz="2000" b="1" dirty="0" smtClean="0">
                  <a:solidFill>
                    <a:srgbClr val="000000"/>
                  </a:solidFill>
                  <a:latin typeface="Arial" panose="020B0604020202020204" pitchFamily="34" charset="0"/>
                </a:rPr>
                <a:t>Ý </a:t>
              </a:r>
              <a:r>
                <a:rPr lang="en-US" altLang="en-US" sz="2000" b="1" dirty="0" err="1" smtClean="0">
                  <a:solidFill>
                    <a:srgbClr val="000000"/>
                  </a:solidFill>
                  <a:latin typeface="Arial" panose="020B0604020202020204" pitchFamily="34" charset="0"/>
                </a:rPr>
                <a:t>tưởng</a:t>
              </a:r>
              <a:endParaRPr lang="en-US" altLang="en-US" sz="2000" b="1" dirty="0">
                <a:solidFill>
                  <a:srgbClr val="000000"/>
                </a:solidFill>
                <a:latin typeface="Arial" panose="020B0604020202020204" pitchFamily="34" charset="0"/>
              </a:endParaRPr>
            </a:p>
            <a:p>
              <a:pPr eaLnBrk="0" fontAlgn="base" hangingPunct="0">
                <a:spcBef>
                  <a:spcPct val="0"/>
                </a:spcBef>
                <a:spcAft>
                  <a:spcPct val="0"/>
                </a:spcAft>
              </a:pPr>
              <a:endParaRPr lang="en-US" altLang="en-US" sz="1400" dirty="0">
                <a:solidFill>
                  <a:srgbClr val="000000"/>
                </a:solidFill>
                <a:latin typeface="Arial" panose="020B0604020202020204" pitchFamily="34" charset="0"/>
              </a:endParaRPr>
            </a:p>
          </p:txBody>
        </p:sp>
      </p:grpSp>
      <p:sp>
        <p:nvSpPr>
          <p:cNvPr id="69639" name="Freeform 7"/>
          <p:cNvSpPr>
            <a:spLocks/>
          </p:cNvSpPr>
          <p:nvPr/>
        </p:nvSpPr>
        <p:spPr bwMode="gray">
          <a:xfrm>
            <a:off x="4296833" y="3255965"/>
            <a:ext cx="1204384"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0" name="AutoShape 8"/>
          <p:cNvSpPr>
            <a:spLocks noChangeAspect="1" noChangeArrowheads="1" noTextEdit="1"/>
          </p:cNvSpPr>
          <p:nvPr/>
        </p:nvSpPr>
        <p:spPr bwMode="gray">
          <a:xfrm flipH="1">
            <a:off x="6491820" y="3252788"/>
            <a:ext cx="1212849"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fontAlgn="base">
              <a:spcBef>
                <a:spcPct val="0"/>
              </a:spcBef>
              <a:spcAft>
                <a:spcPct val="0"/>
              </a:spcAft>
            </a:pPr>
            <a:endParaRPr lang="en-US" b="1">
              <a:solidFill>
                <a:srgbClr val="30311D"/>
              </a:solidFill>
              <a:latin typeface="Arial" panose="020B0604020202020204" pitchFamily="34" charset="0"/>
            </a:endParaRPr>
          </a:p>
        </p:txBody>
      </p:sp>
      <p:grpSp>
        <p:nvGrpSpPr>
          <p:cNvPr id="69655" name="Group 23"/>
          <p:cNvGrpSpPr>
            <a:grpSpLocks/>
          </p:cNvGrpSpPr>
          <p:nvPr/>
        </p:nvGrpSpPr>
        <p:grpSpPr bwMode="auto">
          <a:xfrm>
            <a:off x="4064000" y="1628775"/>
            <a:ext cx="3998384" cy="1601788"/>
            <a:chOff x="1920" y="1026"/>
            <a:chExt cx="1889" cy="1009"/>
          </a:xfrm>
        </p:grpSpPr>
        <p:grpSp>
          <p:nvGrpSpPr>
            <p:cNvPr id="69642" name="Group 10"/>
            <p:cNvGrpSpPr>
              <a:grpSpLocks/>
            </p:cNvGrpSpPr>
            <p:nvPr/>
          </p:nvGrpSpPr>
          <p:grpSpPr bwMode="auto">
            <a:xfrm>
              <a:off x="1920" y="1026"/>
              <a:ext cx="1889" cy="1009"/>
              <a:chOff x="1997" y="1314"/>
              <a:chExt cx="1889" cy="1009"/>
            </a:xfrm>
          </p:grpSpPr>
          <p:grpSp>
            <p:nvGrpSpPr>
              <p:cNvPr id="69643" name="Group 11"/>
              <p:cNvGrpSpPr>
                <a:grpSpLocks/>
              </p:cNvGrpSpPr>
              <p:nvPr/>
            </p:nvGrpSpPr>
            <p:grpSpPr bwMode="auto">
              <a:xfrm>
                <a:off x="1997" y="1404"/>
                <a:ext cx="1889" cy="919"/>
                <a:chOff x="1973" y="1027"/>
                <a:chExt cx="1926" cy="937"/>
              </a:xfrm>
            </p:grpSpPr>
            <p:sp>
              <p:nvSpPr>
                <p:cNvPr id="69644" name="Oval 12"/>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5" name="Oval 13"/>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grpSp>
          <p:sp>
            <p:nvSpPr>
              <p:cNvPr id="69646"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7"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8"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69649"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grpSp>
        <p:sp>
          <p:nvSpPr>
            <p:cNvPr id="69650" name="Text Box 18"/>
            <p:cNvSpPr txBox="1">
              <a:spLocks noChangeArrowheads="1"/>
            </p:cNvSpPr>
            <p:nvPr/>
          </p:nvSpPr>
          <p:spPr bwMode="auto">
            <a:xfrm>
              <a:off x="2423" y="1152"/>
              <a:ext cx="8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b="1" dirty="0" smtClean="0">
                  <a:solidFill>
                    <a:srgbClr val="000000"/>
                  </a:solidFill>
                  <a:latin typeface="Arial" panose="020B0604020202020204" pitchFamily="34" charset="0"/>
                </a:rPr>
                <a:t>EC Sensor</a:t>
              </a:r>
              <a:endParaRPr lang="en-US" altLang="en-US" sz="1400" dirty="0">
                <a:solidFill>
                  <a:srgbClr val="000000"/>
                </a:solidFill>
                <a:latin typeface="Arial" panose="020B0604020202020204" pitchFamily="34" charset="0"/>
              </a:endParaRPr>
            </a:p>
          </p:txBody>
        </p:sp>
      </p:grpSp>
      <p:grpSp>
        <p:nvGrpSpPr>
          <p:cNvPr id="69654" name="Group 22"/>
          <p:cNvGrpSpPr>
            <a:grpSpLocks/>
          </p:cNvGrpSpPr>
          <p:nvPr/>
        </p:nvGrpSpPr>
        <p:grpSpPr bwMode="auto">
          <a:xfrm>
            <a:off x="7416800" y="3352802"/>
            <a:ext cx="3048000" cy="2816226"/>
            <a:chOff x="3504" y="2112"/>
            <a:chExt cx="1440" cy="1774"/>
          </a:xfrm>
        </p:grpSpPr>
        <p:sp>
          <p:nvSpPr>
            <p:cNvPr id="69635" name="AutoShape 3"/>
            <p:cNvSpPr>
              <a:spLocks noChangeArrowheads="1"/>
            </p:cNvSpPr>
            <p:nvPr/>
          </p:nvSpPr>
          <p:spPr bwMode="auto">
            <a:xfrm>
              <a:off x="3504" y="2112"/>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altLang="en-US">
                <a:solidFill>
                  <a:srgbClr val="30311D"/>
                </a:solidFill>
              </a:endParaRPr>
            </a:p>
          </p:txBody>
        </p:sp>
        <p:sp>
          <p:nvSpPr>
            <p:cNvPr id="69652" name="Text Box 20"/>
            <p:cNvSpPr txBox="1">
              <a:spLocks noChangeArrowheads="1"/>
            </p:cNvSpPr>
            <p:nvPr/>
          </p:nvSpPr>
          <p:spPr bwMode="auto">
            <a:xfrm>
              <a:off x="3600" y="2238"/>
              <a:ext cx="1284" cy="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150000"/>
                </a:lnSpc>
                <a:spcBef>
                  <a:spcPct val="0"/>
                </a:spcBef>
                <a:spcAft>
                  <a:spcPct val="0"/>
                </a:spcAft>
              </a:pPr>
              <a:r>
                <a:rPr lang="en-US" altLang="en-US" sz="2000" b="1" dirty="0" smtClean="0">
                  <a:solidFill>
                    <a:srgbClr val="000000"/>
                  </a:solidFill>
                  <a:latin typeface="Arial" panose="020B0604020202020204" pitchFamily="34" charset="0"/>
                </a:rPr>
                <a:t>EC Sensor</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000" b="1" dirty="0" err="1" smtClean="0">
                  <a:solidFill>
                    <a:srgbClr val="000000"/>
                  </a:solidFill>
                  <a:latin typeface="Arial" panose="020B0604020202020204" pitchFamily="34" charset="0"/>
                </a:rPr>
                <a:t>Đầu</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dò</a:t>
              </a:r>
              <a:endParaRPr lang="en-US" altLang="en-US" sz="2000" b="1" dirty="0" smtClean="0">
                <a:solidFill>
                  <a:srgbClr val="000000"/>
                </a:solidFill>
                <a:latin typeface="Arial" panose="020B0604020202020204" pitchFamily="34" charset="0"/>
              </a:endParaRPr>
            </a:p>
            <a:p>
              <a:pPr marL="342900" indent="-342900" eaLnBrk="0" fontAlgn="base" hangingPunct="0">
                <a:lnSpc>
                  <a:spcPct val="150000"/>
                </a:lnSpc>
                <a:spcBef>
                  <a:spcPct val="0"/>
                </a:spcBef>
                <a:spcAft>
                  <a:spcPct val="0"/>
                </a:spcAft>
                <a:buFont typeface="Arial" panose="020B0604020202020204" pitchFamily="34" charset="0"/>
                <a:buChar char="•"/>
              </a:pPr>
              <a:r>
                <a:rPr lang="en-US" sz="2000" b="1" dirty="0" err="1">
                  <a:latin typeface="Arial" panose="020B0604020202020204" pitchFamily="34" charset="0"/>
                </a:rPr>
                <a:t>Các</a:t>
              </a:r>
              <a:r>
                <a:rPr lang="en-US" sz="2000" b="1" dirty="0">
                  <a:latin typeface="Arial" panose="020B0604020202020204" pitchFamily="34" charset="0"/>
                </a:rPr>
                <a:t> </a:t>
              </a:r>
              <a:r>
                <a:rPr lang="en-US" sz="2000" b="1" dirty="0" err="1">
                  <a:latin typeface="Arial" panose="020B0604020202020204" pitchFamily="34" charset="0"/>
                </a:rPr>
                <a:t>thông</a:t>
              </a:r>
              <a:r>
                <a:rPr lang="en-US" sz="2000" b="1" dirty="0">
                  <a:latin typeface="Arial" panose="020B0604020202020204" pitchFamily="34" charset="0"/>
                </a:rPr>
                <a:t> </a:t>
              </a:r>
              <a:r>
                <a:rPr lang="en-US" sz="2000" b="1" dirty="0" err="1" smtClean="0">
                  <a:latin typeface="Arial" panose="020B0604020202020204" pitchFamily="34" charset="0"/>
                </a:rPr>
                <a:t>số</a:t>
              </a:r>
              <a:endParaRPr lang="en-US" sz="2000" b="1" dirty="0" smtClean="0">
                <a:latin typeface="Arial" panose="020B0604020202020204" pitchFamily="34" charset="0"/>
              </a:endParaRP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000" b="1" dirty="0" err="1" smtClean="0">
                  <a:solidFill>
                    <a:srgbClr val="000000"/>
                  </a:solidFill>
                  <a:latin typeface="Arial" panose="020B0604020202020204" pitchFamily="34" charset="0"/>
                </a:rPr>
                <a:t>Nguyên</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lý</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và</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cấu</a:t>
              </a:r>
              <a:r>
                <a:rPr lang="en-US" altLang="en-US" sz="2000" b="1" dirty="0" smtClean="0">
                  <a:solidFill>
                    <a:srgbClr val="000000"/>
                  </a:solidFill>
                  <a:latin typeface="Arial" panose="020B0604020202020204" pitchFamily="34" charset="0"/>
                </a:rPr>
                <a:t> </a:t>
              </a:r>
              <a:r>
                <a:rPr lang="en-US" altLang="en-US" sz="2000" b="1" dirty="0" err="1" smtClean="0">
                  <a:solidFill>
                    <a:srgbClr val="000000"/>
                  </a:solidFill>
                  <a:latin typeface="Arial" panose="020B0604020202020204" pitchFamily="34" charset="0"/>
                </a:rPr>
                <a:t>tạo</a:t>
              </a:r>
              <a:r>
                <a:rPr lang="en-US" altLang="en-US" sz="2000" b="1" dirty="0" smtClean="0">
                  <a:solidFill>
                    <a:srgbClr val="000000"/>
                  </a:solidFill>
                  <a:latin typeface="Arial" panose="020B0604020202020204" pitchFamily="34" charset="0"/>
                </a:rPr>
                <a:t> </a:t>
              </a:r>
              <a:endParaRPr lang="en-US" altLang="en-US" sz="2000" b="1" dirty="0">
                <a:solidFill>
                  <a:srgbClr val="000000"/>
                </a:solidFill>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endParaRPr lang="en-US" altLang="en-US" sz="1400" dirty="0">
                <a:solidFill>
                  <a:srgbClr val="000000"/>
                </a:solidFill>
                <a:latin typeface="Arial" panose="020B0604020202020204" pitchFamily="34" charset="0"/>
              </a:endParaRPr>
            </a:p>
          </p:txBody>
        </p:sp>
      </p:grpSp>
      <p:sp>
        <p:nvSpPr>
          <p:cNvPr id="69641" name="Freeform 9"/>
          <p:cNvSpPr>
            <a:spLocks/>
          </p:cNvSpPr>
          <p:nvPr/>
        </p:nvSpPr>
        <p:spPr bwMode="gray">
          <a:xfrm flipH="1">
            <a:off x="6500286" y="3255965"/>
            <a:ext cx="1204383"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lgn="r" fontAlgn="base">
              <a:spcBef>
                <a:spcPct val="0"/>
              </a:spcBef>
              <a:spcAft>
                <a:spcPct val="0"/>
              </a:spcAft>
            </a:pPr>
            <a:endParaRPr lang="en-US" b="1">
              <a:solidFill>
                <a:srgbClr val="30311D"/>
              </a:solidFill>
              <a:latin typeface="Arial" panose="020B0604020202020204" pitchFamily="34" charset="0"/>
            </a:endParaRPr>
          </a:p>
        </p:txBody>
      </p:sp>
    </p:spTree>
    <p:extLst>
      <p:ext uri="{BB962C8B-B14F-4D97-AF65-F5344CB8AC3E}">
        <p14:creationId xmlns:p14="http://schemas.microsoft.com/office/powerpoint/2010/main" val="45083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barn(inVertical)">
                                      <p:cBhvr>
                                        <p:cTn id="7" dur="500"/>
                                        <p:tgtEl>
                                          <p:spTgt spid="696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9655"/>
                                        </p:tgtEl>
                                        <p:attrNameLst>
                                          <p:attrName>style.visibility</p:attrName>
                                        </p:attrNameLst>
                                      </p:cBhvr>
                                      <p:to>
                                        <p:strVal val="visible"/>
                                      </p:to>
                                    </p:set>
                                    <p:animEffect transition="in" filter="barn(inVertical)">
                                      <p:cBhvr>
                                        <p:cTn id="12" dur="500"/>
                                        <p:tgtEl>
                                          <p:spTgt spid="696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9639"/>
                                        </p:tgtEl>
                                        <p:attrNameLst>
                                          <p:attrName>style.visibility</p:attrName>
                                        </p:attrNameLst>
                                      </p:cBhvr>
                                      <p:to>
                                        <p:strVal val="visible"/>
                                      </p:to>
                                    </p:set>
                                    <p:animEffect transition="in" filter="wipe(down)">
                                      <p:cBhvr>
                                        <p:cTn id="17" dur="500"/>
                                        <p:tgtEl>
                                          <p:spTgt spid="6963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9653"/>
                                        </p:tgtEl>
                                        <p:attrNameLst>
                                          <p:attrName>style.visibility</p:attrName>
                                        </p:attrNameLst>
                                      </p:cBhvr>
                                      <p:to>
                                        <p:strVal val="visible"/>
                                      </p:to>
                                    </p:set>
                                    <p:animEffect transition="in" filter="barn(inVertical)">
                                      <p:cBhvr>
                                        <p:cTn id="22" dur="500"/>
                                        <p:tgtEl>
                                          <p:spTgt spid="696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641"/>
                                        </p:tgtEl>
                                        <p:attrNameLst>
                                          <p:attrName>style.visibility</p:attrName>
                                        </p:attrNameLst>
                                      </p:cBhvr>
                                      <p:to>
                                        <p:strVal val="visible"/>
                                      </p:to>
                                    </p:set>
                                    <p:animEffect transition="in" filter="wipe(down)">
                                      <p:cBhvr>
                                        <p:cTn id="27" dur="500"/>
                                        <p:tgtEl>
                                          <p:spTgt spid="696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9654"/>
                                        </p:tgtEl>
                                        <p:attrNameLst>
                                          <p:attrName>style.visibility</p:attrName>
                                        </p:attrNameLst>
                                      </p:cBhvr>
                                      <p:to>
                                        <p:strVal val="visible"/>
                                      </p:to>
                                    </p:set>
                                    <p:animEffect transition="in" filter="wipe(down)">
                                      <p:cBhvr>
                                        <p:cTn id="32" dur="500"/>
                                        <p:tgtEl>
                                          <p:spTgt spid="69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9" grpId="0" animBg="1"/>
      <p:bldP spid="696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Ý tưởng</a:t>
            </a:r>
            <a:endParaRPr lang="en-US" dirty="0"/>
          </a:p>
        </p:txBody>
      </p:sp>
      <p:pic>
        <p:nvPicPr>
          <p:cNvPr id="4" name="Content Placeholder 3"/>
          <p:cNvPicPr>
            <a:picLocks noGrp="1" noChangeAspect="1"/>
          </p:cNvPicPr>
          <p:nvPr>
            <p:ph idx="1"/>
          </p:nvPr>
        </p:nvPicPr>
        <p:blipFill>
          <a:blip r:embed="rId2"/>
          <a:stretch>
            <a:fillRect/>
          </a:stretch>
        </p:blipFill>
        <p:spPr>
          <a:xfrm>
            <a:off x="1016000" y="2057400"/>
            <a:ext cx="10464800" cy="2514600"/>
          </a:xfrm>
          <a:prstGeom prst="rect">
            <a:avLst/>
          </a:prstGeom>
        </p:spPr>
      </p:pic>
    </p:spTree>
    <p:extLst>
      <p:ext uri="{BB962C8B-B14F-4D97-AF65-F5344CB8AC3E}">
        <p14:creationId xmlns:p14="http://schemas.microsoft.com/office/powerpoint/2010/main" val="408001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323975" y="710285"/>
            <a:ext cx="10187517" cy="533400"/>
          </a:xfrm>
        </p:spPr>
        <p:txBody>
          <a:bodyPr/>
          <a:lstStyle/>
          <a:p>
            <a:r>
              <a:rPr lang="en-US" altLang="en-US" dirty="0"/>
              <a:t> </a:t>
            </a:r>
            <a:r>
              <a:rPr lang="en-US" altLang="en-US" dirty="0" smtClean="0"/>
              <a:t>EC Sensor</a:t>
            </a:r>
            <a:endParaRPr lang="en-US" altLang="en-US" dirty="0"/>
          </a:p>
        </p:txBody>
      </p:sp>
      <p:grpSp>
        <p:nvGrpSpPr>
          <p:cNvPr id="70659" name="Group 3"/>
          <p:cNvGrpSpPr>
            <a:grpSpLocks/>
          </p:cNvGrpSpPr>
          <p:nvPr/>
        </p:nvGrpSpPr>
        <p:grpSpPr bwMode="auto">
          <a:xfrm>
            <a:off x="1016000" y="2057400"/>
            <a:ext cx="9042400" cy="3886200"/>
            <a:chOff x="480" y="1296"/>
            <a:chExt cx="4272" cy="2448"/>
          </a:xfrm>
        </p:grpSpPr>
        <p:sp>
          <p:nvSpPr>
            <p:cNvPr id="70660" name="Freeform 4"/>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pPr algn="r" fontAlgn="base">
                <a:spcBef>
                  <a:spcPct val="0"/>
                </a:spcBef>
                <a:spcAft>
                  <a:spcPct val="0"/>
                </a:spcAft>
              </a:pPr>
              <a:endParaRPr lang="en-US" b="1">
                <a:solidFill>
                  <a:srgbClr val="30311D"/>
                </a:solidFill>
                <a:latin typeface="Arial" panose="020B0604020202020204" pitchFamily="34" charset="0"/>
              </a:endParaRPr>
            </a:p>
          </p:txBody>
        </p:sp>
        <p:sp>
          <p:nvSpPr>
            <p:cNvPr id="70661" name="Oval 5"/>
            <p:cNvSpPr>
              <a:spLocks noChangeArrowheads="1"/>
            </p:cNvSpPr>
            <p:nvPr/>
          </p:nvSpPr>
          <p:spPr bwMode="gray">
            <a:xfrm>
              <a:off x="2407" y="1296"/>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2" name="Oval 6"/>
            <p:cNvSpPr>
              <a:spLocks noChangeArrowheads="1"/>
            </p:cNvSpPr>
            <p:nvPr/>
          </p:nvSpPr>
          <p:spPr bwMode="gray">
            <a:xfrm>
              <a:off x="993" y="2126"/>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3" name="Oval 7"/>
            <p:cNvSpPr>
              <a:spLocks noChangeArrowheads="1"/>
            </p:cNvSpPr>
            <p:nvPr/>
          </p:nvSpPr>
          <p:spPr bwMode="gray">
            <a:xfrm>
              <a:off x="1493" y="3050"/>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4" name="Oval 8"/>
            <p:cNvSpPr>
              <a:spLocks noChangeArrowheads="1"/>
            </p:cNvSpPr>
            <p:nvPr/>
          </p:nvSpPr>
          <p:spPr bwMode="gray">
            <a:xfrm>
              <a:off x="3048" y="2707"/>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5" name="Oval 9"/>
            <p:cNvSpPr>
              <a:spLocks noChangeArrowheads="1"/>
            </p:cNvSpPr>
            <p:nvPr/>
          </p:nvSpPr>
          <p:spPr bwMode="gray">
            <a:xfrm>
              <a:off x="4072" y="1420"/>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en-US" altLang="en-US">
                <a:solidFill>
                  <a:srgbClr val="30311D"/>
                </a:solidFill>
                <a:latin typeface="Arial" panose="020B0604020202020204" pitchFamily="34" charset="0"/>
              </a:endParaRPr>
            </a:p>
          </p:txBody>
        </p:sp>
        <p:sp>
          <p:nvSpPr>
            <p:cNvPr id="70666" name="Text Box 10"/>
            <p:cNvSpPr txBox="1">
              <a:spLocks noChangeArrowheads="1"/>
            </p:cNvSpPr>
            <p:nvPr/>
          </p:nvSpPr>
          <p:spPr bwMode="white">
            <a:xfrm>
              <a:off x="978" y="2333"/>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1400" b="1" i="1" dirty="0" err="1" smtClean="0">
                  <a:solidFill>
                    <a:srgbClr val="FFFFFF"/>
                  </a:solidFill>
                </a:rPr>
                <a:t>Sản</a:t>
              </a:r>
              <a:r>
                <a:rPr lang="en-US" altLang="en-US" sz="1400" b="1" i="1" dirty="0" smtClean="0">
                  <a:solidFill>
                    <a:srgbClr val="FFFFFF"/>
                  </a:solidFill>
                </a:rPr>
                <a:t> </a:t>
              </a:r>
              <a:r>
                <a:rPr lang="en-US" altLang="en-US" sz="1400" b="1" i="1" dirty="0" err="1" smtClean="0">
                  <a:solidFill>
                    <a:srgbClr val="FFFFFF"/>
                  </a:solidFill>
                </a:rPr>
                <a:t>phẩm</a:t>
              </a:r>
              <a:endParaRPr lang="en-US" altLang="en-US" sz="1400" b="1" i="1" dirty="0">
                <a:solidFill>
                  <a:srgbClr val="FFFFFF"/>
                </a:solidFill>
              </a:endParaRPr>
            </a:p>
          </p:txBody>
        </p:sp>
        <p:sp>
          <p:nvSpPr>
            <p:cNvPr id="70667" name="Text Box 11"/>
            <p:cNvSpPr txBox="1">
              <a:spLocks noChangeArrowheads="1"/>
            </p:cNvSpPr>
            <p:nvPr/>
          </p:nvSpPr>
          <p:spPr bwMode="white">
            <a:xfrm>
              <a:off x="2486" y="1510"/>
              <a:ext cx="64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square">
              <a:spAutoFit/>
            </a:bodyPr>
            <a:lstStyle/>
            <a:p>
              <a:pPr eaLnBrk="0" fontAlgn="base" hangingPunct="0">
                <a:spcBef>
                  <a:spcPct val="0"/>
                </a:spcBef>
                <a:spcAft>
                  <a:spcPct val="0"/>
                </a:spcAft>
              </a:pPr>
              <a:r>
                <a:rPr lang="en-US" altLang="en-US" sz="1400" b="1" i="1" dirty="0" err="1" smtClean="0">
                  <a:solidFill>
                    <a:srgbClr val="FFFFFF"/>
                  </a:solidFill>
                </a:rPr>
                <a:t>Đầu</a:t>
              </a:r>
              <a:r>
                <a:rPr lang="en-US" altLang="en-US" sz="1400" b="1" i="1" dirty="0" smtClean="0">
                  <a:solidFill>
                    <a:srgbClr val="FFFFFF"/>
                  </a:solidFill>
                </a:rPr>
                <a:t> </a:t>
              </a:r>
              <a:r>
                <a:rPr lang="en-US" altLang="en-US" sz="1400" b="1" i="1" dirty="0" err="1" smtClean="0">
                  <a:solidFill>
                    <a:srgbClr val="FFFFFF"/>
                  </a:solidFill>
                </a:rPr>
                <a:t>dò</a:t>
              </a:r>
              <a:r>
                <a:rPr lang="en-US" altLang="en-US" sz="1400" b="1" i="1" dirty="0" smtClean="0">
                  <a:solidFill>
                    <a:srgbClr val="FFFFFF"/>
                  </a:solidFill>
                </a:rPr>
                <a:t> </a:t>
              </a:r>
              <a:endParaRPr lang="en-US" altLang="en-US" sz="1400" b="1" i="1" dirty="0">
                <a:solidFill>
                  <a:srgbClr val="FFFFFF"/>
                </a:solidFill>
              </a:endParaRPr>
            </a:p>
          </p:txBody>
        </p:sp>
        <p:sp>
          <p:nvSpPr>
            <p:cNvPr id="70668" name="Text Box 12"/>
            <p:cNvSpPr txBox="1">
              <a:spLocks noChangeArrowheads="1"/>
            </p:cNvSpPr>
            <p:nvPr/>
          </p:nvSpPr>
          <p:spPr bwMode="white">
            <a:xfrm>
              <a:off x="4101" y="1643"/>
              <a:ext cx="46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fontAlgn="base" hangingPunct="0">
                <a:spcBef>
                  <a:spcPct val="0"/>
                </a:spcBef>
                <a:spcAft>
                  <a:spcPct val="0"/>
                </a:spcAft>
              </a:pPr>
              <a:r>
                <a:rPr lang="en-US" sz="1400" b="1" i="1" dirty="0" err="1">
                  <a:solidFill>
                    <a:srgbClr val="FFFFFF"/>
                  </a:solidFill>
                  <a:latin typeface="Arial" panose="020B0604020202020204" pitchFamily="34" charset="0"/>
                </a:rPr>
                <a:t>T</a:t>
              </a:r>
              <a:r>
                <a:rPr lang="en-US" sz="1400" b="1" i="1" dirty="0" err="1" smtClean="0">
                  <a:solidFill>
                    <a:srgbClr val="FFFFFF"/>
                  </a:solidFill>
                  <a:latin typeface="Arial" panose="020B0604020202020204" pitchFamily="34" charset="0"/>
                </a:rPr>
                <a:t>hông</a:t>
              </a:r>
              <a:r>
                <a:rPr lang="en-US" sz="1400" b="1" i="1" dirty="0" smtClean="0">
                  <a:solidFill>
                    <a:srgbClr val="FFFFFF"/>
                  </a:solidFill>
                  <a:latin typeface="Arial" panose="020B0604020202020204" pitchFamily="34" charset="0"/>
                </a:rPr>
                <a:t> </a:t>
              </a:r>
              <a:r>
                <a:rPr lang="en-US" sz="1400" b="1" i="1" dirty="0" err="1">
                  <a:solidFill>
                    <a:srgbClr val="FFFFFF"/>
                  </a:solidFill>
                  <a:latin typeface="Arial" panose="020B0604020202020204" pitchFamily="34" charset="0"/>
                </a:rPr>
                <a:t>số</a:t>
              </a:r>
              <a:endParaRPr lang="en-US" altLang="en-US" sz="1400" b="1" dirty="0">
                <a:solidFill>
                  <a:srgbClr val="FFFFFF"/>
                </a:solidFill>
              </a:endParaRPr>
            </a:p>
          </p:txBody>
        </p:sp>
        <p:sp>
          <p:nvSpPr>
            <p:cNvPr id="70669" name="Text Box 13"/>
            <p:cNvSpPr txBox="1">
              <a:spLocks noChangeArrowheads="1"/>
            </p:cNvSpPr>
            <p:nvPr/>
          </p:nvSpPr>
          <p:spPr bwMode="white">
            <a:xfrm>
              <a:off x="3032" y="2953"/>
              <a:ext cx="56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1400" b="1" i="1" dirty="0" err="1" smtClean="0">
                  <a:solidFill>
                    <a:srgbClr val="FFFFFF"/>
                  </a:solidFill>
                </a:rPr>
                <a:t>Nguyên</a:t>
              </a:r>
              <a:r>
                <a:rPr lang="en-US" altLang="en-US" sz="1400" b="1" i="1" dirty="0" smtClean="0">
                  <a:solidFill>
                    <a:srgbClr val="15A2E9">
                      <a:lumMod val="50000"/>
                    </a:srgbClr>
                  </a:solidFill>
                </a:rPr>
                <a:t> </a:t>
              </a:r>
              <a:r>
                <a:rPr lang="en-US" altLang="en-US" sz="1400" b="1" i="1" dirty="0" err="1" smtClean="0">
                  <a:solidFill>
                    <a:srgbClr val="FFFFFF"/>
                  </a:solidFill>
                </a:rPr>
                <a:t>lý</a:t>
              </a:r>
              <a:endParaRPr lang="en-US" altLang="en-US" sz="1400" b="1" i="1" dirty="0">
                <a:solidFill>
                  <a:srgbClr val="FFFFFF"/>
                </a:solidFill>
              </a:endParaRPr>
            </a:p>
          </p:txBody>
        </p:sp>
        <p:sp>
          <p:nvSpPr>
            <p:cNvPr id="70670" name="Text Box 14"/>
            <p:cNvSpPr txBox="1">
              <a:spLocks noChangeArrowheads="1"/>
            </p:cNvSpPr>
            <p:nvPr/>
          </p:nvSpPr>
          <p:spPr bwMode="white">
            <a:xfrm>
              <a:off x="1485" y="3280"/>
              <a:ext cx="55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b="1" i="1" dirty="0" err="1">
                  <a:solidFill>
                    <a:srgbClr val="FFFFFF"/>
                  </a:solidFill>
                </a:rPr>
                <a:t>C</a:t>
              </a:r>
              <a:r>
                <a:rPr lang="en-US" altLang="en-US" b="1" i="1" dirty="0" err="1" smtClean="0">
                  <a:solidFill>
                    <a:srgbClr val="FFFFFF"/>
                  </a:solidFill>
                </a:rPr>
                <a:t>ấu</a:t>
              </a:r>
              <a:r>
                <a:rPr lang="en-US" altLang="en-US" b="1" i="1" dirty="0" smtClean="0">
                  <a:solidFill>
                    <a:srgbClr val="FFFFFF"/>
                  </a:solidFill>
                </a:rPr>
                <a:t> </a:t>
              </a:r>
              <a:r>
                <a:rPr lang="en-US" altLang="en-US" b="1" i="1" dirty="0" err="1" smtClean="0">
                  <a:solidFill>
                    <a:srgbClr val="FFFFFF"/>
                  </a:solidFill>
                </a:rPr>
                <a:t>tạo</a:t>
              </a:r>
              <a:endParaRPr lang="en-US" altLang="en-US" b="1" i="1" dirty="0">
                <a:solidFill>
                  <a:srgbClr val="FFFFFF"/>
                </a:solidFill>
              </a:endParaRPr>
            </a:p>
          </p:txBody>
        </p:sp>
        <p:sp>
          <p:nvSpPr>
            <p:cNvPr id="70671" name="Text Box 15"/>
            <p:cNvSpPr txBox="1">
              <a:spLocks noChangeArrowheads="1"/>
            </p:cNvSpPr>
            <p:nvPr/>
          </p:nvSpPr>
          <p:spPr bwMode="auto">
            <a:xfrm>
              <a:off x="2160" y="2304"/>
              <a:ext cx="1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algn="ctr" eaLnBrk="0" fontAlgn="base" hangingPunct="0">
                <a:spcBef>
                  <a:spcPct val="0"/>
                </a:spcBef>
                <a:spcAft>
                  <a:spcPct val="0"/>
                </a:spcAft>
              </a:pPr>
              <a:r>
                <a:rPr lang="en-US" altLang="en-US" sz="2800" b="1" dirty="0" err="1" smtClean="0">
                  <a:solidFill>
                    <a:srgbClr val="15A2E9">
                      <a:lumMod val="50000"/>
                    </a:srgbClr>
                  </a:solidFill>
                  <a:latin typeface="Arial" panose="020B0604020202020204" pitchFamily="34" charset="0"/>
                </a:rPr>
                <a:t>Nội</a:t>
              </a:r>
              <a:r>
                <a:rPr lang="en-US" altLang="en-US" sz="2800" b="1" dirty="0" smtClean="0">
                  <a:solidFill>
                    <a:srgbClr val="15A2E9">
                      <a:lumMod val="50000"/>
                    </a:srgbClr>
                  </a:solidFill>
                  <a:latin typeface="Arial" panose="020B0604020202020204" pitchFamily="34" charset="0"/>
                </a:rPr>
                <a:t> dung</a:t>
              </a:r>
              <a:endParaRPr lang="en-US" altLang="en-US" sz="2800" b="1" dirty="0">
                <a:solidFill>
                  <a:srgbClr val="15A2E9">
                    <a:lumMod val="50000"/>
                  </a:srgbClr>
                </a:solidFill>
                <a:latin typeface="Arial" panose="020B0604020202020204" pitchFamily="34" charset="0"/>
              </a:endParaRPr>
            </a:p>
          </p:txBody>
        </p:sp>
        <p:sp>
          <p:nvSpPr>
            <p:cNvPr id="70672" name="Line 16"/>
            <p:cNvSpPr>
              <a:spLocks noChangeShapeType="1"/>
            </p:cNvSpPr>
            <p:nvPr/>
          </p:nvSpPr>
          <p:spPr bwMode="black">
            <a:xfrm>
              <a:off x="1639" y="1545"/>
              <a:ext cx="1025" cy="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r" fontAlgn="base">
                <a:spcBef>
                  <a:spcPct val="0"/>
                </a:spcBef>
                <a:spcAft>
                  <a:spcPct val="0"/>
                </a:spcAft>
              </a:pPr>
              <a:endParaRPr lang="en-US" b="1">
                <a:solidFill>
                  <a:srgbClr val="30311D"/>
                </a:solidFill>
                <a:latin typeface="Arial" panose="020B0604020202020204" pitchFamily="34" charset="0"/>
              </a:endParaRPr>
            </a:p>
          </p:txBody>
        </p:sp>
        <p:cxnSp>
          <p:nvCxnSpPr>
            <p:cNvPr id="70673" name="AutoShape 17"/>
            <p:cNvCxnSpPr>
              <a:cxnSpLocks noChangeShapeType="1"/>
            </p:cNvCxnSpPr>
            <p:nvPr/>
          </p:nvCxnSpPr>
          <p:spPr bwMode="black">
            <a:xfrm flipH="1">
              <a:off x="559" y="1545"/>
              <a:ext cx="108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70674" name="Text Box 18"/>
            <p:cNvSpPr txBox="1">
              <a:spLocks noChangeArrowheads="1"/>
            </p:cNvSpPr>
            <p:nvPr/>
          </p:nvSpPr>
          <p:spPr bwMode="auto">
            <a:xfrm>
              <a:off x="480" y="1296"/>
              <a:ext cx="12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r>
                <a:rPr lang="en-US" altLang="en-US" sz="1600" b="1" dirty="0" smtClean="0">
                  <a:solidFill>
                    <a:srgbClr val="15A2E9">
                      <a:lumMod val="50000"/>
                    </a:srgbClr>
                  </a:solidFill>
                </a:rPr>
                <a:t>EC Sensor</a:t>
              </a:r>
              <a:endParaRPr lang="en-US" altLang="en-US" sz="1600" b="1" dirty="0">
                <a:solidFill>
                  <a:srgbClr val="15A2E9">
                    <a:lumMod val="50000"/>
                  </a:srgbClr>
                </a:solidFill>
              </a:endParaRPr>
            </a:p>
          </p:txBody>
        </p:sp>
      </p:grpSp>
    </p:spTree>
    <p:extLst>
      <p:ext uri="{BB962C8B-B14F-4D97-AF65-F5344CB8AC3E}">
        <p14:creationId xmlns:p14="http://schemas.microsoft.com/office/powerpoint/2010/main" val="173226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circle(in)">
                                      <p:cBhvr>
                                        <p:cTn id="7" dur="20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err="1" smtClean="0"/>
              <a:t>Đầu</a:t>
            </a:r>
            <a:r>
              <a:rPr lang="en-US" altLang="en-US" dirty="0" smtClean="0"/>
              <a:t> </a:t>
            </a:r>
            <a:r>
              <a:rPr lang="en-US" altLang="en-US" dirty="0" err="1" smtClean="0"/>
              <a:t>dò</a:t>
            </a:r>
            <a:r>
              <a:rPr lang="en-US" altLang="en-US" dirty="0" smtClean="0"/>
              <a:t> </a:t>
            </a:r>
            <a:endParaRPr lang="en-US" altLang="en-US" sz="1600" dirty="0"/>
          </a:p>
        </p:txBody>
      </p:sp>
      <p:sp>
        <p:nvSpPr>
          <p:cNvPr id="2" name="TextBox 1"/>
          <p:cNvSpPr txBox="1"/>
          <p:nvPr/>
        </p:nvSpPr>
        <p:spPr>
          <a:xfrm>
            <a:off x="6197602" y="2362202"/>
            <a:ext cx="5181599" cy="2169825"/>
          </a:xfrm>
          <a:prstGeom prst="rect">
            <a:avLst/>
          </a:prstGeom>
          <a:noFill/>
        </p:spPr>
        <p:txBody>
          <a:bodyPr wrap="square" rtlCol="0">
            <a:spAutoFit/>
          </a:bodyPr>
          <a:lstStyle/>
          <a:p>
            <a:pPr fontAlgn="base">
              <a:lnSpc>
                <a:spcPct val="150000"/>
              </a:lnSpc>
              <a:spcBef>
                <a:spcPct val="0"/>
              </a:spcBef>
              <a:spcAft>
                <a:spcPct val="0"/>
              </a:spcAft>
            </a:pPr>
            <a:r>
              <a:rPr lang="vi-VN" dirty="0" smtClean="0">
                <a:solidFill>
                  <a:srgbClr val="30311D"/>
                </a:solidFill>
                <a:latin typeface="Arial" panose="020B0604020202020204" pitchFamily="34" charset="0"/>
              </a:rPr>
              <a:t>Độ chính xác của vật liệu làm đầu dò quyết định đến độ chính xác của cảm biến. Khoảng cách của 2 cực đầu dò ảnh hướng đến độ chính xác của kết quả, ở đây chúng ta sử dụng đầu dò có khoảng cách cực là 2,54mm, độ dài dây là 80cm</a:t>
            </a:r>
            <a:endParaRPr lang="en-US" dirty="0">
              <a:solidFill>
                <a:srgbClr val="30311D"/>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609602" y="1828800"/>
            <a:ext cx="5263329" cy="3529012"/>
          </a:xfrm>
          <a:prstGeom prst="rect">
            <a:avLst/>
          </a:prstGeom>
        </p:spPr>
      </p:pic>
    </p:spTree>
    <p:extLst>
      <p:ext uri="{BB962C8B-B14F-4D97-AF65-F5344CB8AC3E}">
        <p14:creationId xmlns:p14="http://schemas.microsoft.com/office/powerpoint/2010/main" val="288287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barn(inVertical)">
                                      <p:cBhvr>
                                        <p:cTn id="7" dur="500"/>
                                        <p:tgtEl>
                                          <p:spTgt spid="716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Thông</a:t>
            </a:r>
            <a:r>
              <a:rPr lang="en-US" dirty="0" smtClean="0"/>
              <a:t> </a:t>
            </a:r>
            <a:r>
              <a:rPr lang="en-US" dirty="0" err="1" smtClean="0"/>
              <a:t>số</a:t>
            </a:r>
            <a:endParaRPr lang="en-US" dirty="0"/>
          </a:p>
        </p:txBody>
      </p:sp>
      <p:sp>
        <p:nvSpPr>
          <p:cNvPr id="3" name="Content Placeholder 2"/>
          <p:cNvSpPr>
            <a:spLocks noGrp="1"/>
          </p:cNvSpPr>
          <p:nvPr>
            <p:ph idx="1"/>
          </p:nvPr>
        </p:nvSpPr>
        <p:spPr/>
        <p:txBody>
          <a:bodyPr/>
          <a:lstStyle/>
          <a:p>
            <a:pPr>
              <a:lnSpc>
                <a:spcPct val="150000"/>
              </a:lnSpc>
            </a:pPr>
            <a:r>
              <a:rPr lang="en-US" sz="2000" dirty="0" err="1" smtClean="0"/>
              <a:t>Điện</a:t>
            </a:r>
            <a:r>
              <a:rPr lang="en-US" sz="2000" dirty="0" smtClean="0"/>
              <a:t> </a:t>
            </a:r>
            <a:r>
              <a:rPr lang="en-US" sz="2000" dirty="0" err="1" smtClean="0"/>
              <a:t>áp</a:t>
            </a:r>
            <a:r>
              <a:rPr lang="en-US" sz="2000" dirty="0" smtClean="0"/>
              <a:t> </a:t>
            </a:r>
            <a:r>
              <a:rPr lang="en-US" sz="2000" dirty="0" err="1" smtClean="0"/>
              <a:t>hoạt</a:t>
            </a:r>
            <a:r>
              <a:rPr lang="en-US" sz="2000" dirty="0" smtClean="0"/>
              <a:t> </a:t>
            </a:r>
            <a:r>
              <a:rPr lang="en-US" sz="2000" dirty="0" err="1" smtClean="0"/>
              <a:t>động</a:t>
            </a:r>
            <a:r>
              <a:rPr lang="en-US" sz="2000" dirty="0" smtClean="0"/>
              <a:t>: +5.00 V</a:t>
            </a:r>
          </a:p>
          <a:p>
            <a:pPr>
              <a:lnSpc>
                <a:spcPct val="150000"/>
              </a:lnSpc>
            </a:pPr>
            <a:r>
              <a:rPr lang="en-US" sz="2000" dirty="0" err="1" smtClean="0"/>
              <a:t>Dải</a:t>
            </a:r>
            <a:r>
              <a:rPr lang="en-US" sz="2000" dirty="0" smtClean="0"/>
              <a:t> </a:t>
            </a:r>
            <a:r>
              <a:rPr lang="en-US" sz="2000" dirty="0" err="1" smtClean="0"/>
              <a:t>đo</a:t>
            </a:r>
            <a:r>
              <a:rPr lang="en-US" sz="2000" dirty="0" smtClean="0"/>
              <a:t>: 1ms / cm - 20ms / cm</a:t>
            </a:r>
          </a:p>
          <a:p>
            <a:pPr>
              <a:lnSpc>
                <a:spcPct val="150000"/>
              </a:lnSpc>
            </a:pPr>
            <a:r>
              <a:rPr lang="en-US" sz="2000" dirty="0" err="1" smtClean="0"/>
              <a:t>Nhiệt</a:t>
            </a:r>
            <a:r>
              <a:rPr lang="en-US" sz="2000" dirty="0" smtClean="0"/>
              <a:t> </a:t>
            </a:r>
            <a:r>
              <a:rPr lang="en-US" sz="2000" dirty="0" err="1" smtClean="0"/>
              <a:t>độ</a:t>
            </a:r>
            <a:r>
              <a:rPr lang="en-US" sz="2000" dirty="0" smtClean="0"/>
              <a:t> </a:t>
            </a:r>
            <a:r>
              <a:rPr lang="en-US" sz="2000" dirty="0" err="1" smtClean="0"/>
              <a:t>hoạt</a:t>
            </a:r>
            <a:r>
              <a:rPr lang="en-US" sz="2000" dirty="0" smtClean="0"/>
              <a:t> </a:t>
            </a:r>
            <a:r>
              <a:rPr lang="en-US" sz="2000" dirty="0" err="1" smtClean="0"/>
              <a:t>động</a:t>
            </a:r>
            <a:r>
              <a:rPr lang="en-US" sz="2000" dirty="0" smtClean="0"/>
              <a:t>: 5 - 40 ℃</a:t>
            </a:r>
          </a:p>
          <a:p>
            <a:pPr>
              <a:lnSpc>
                <a:spcPct val="150000"/>
              </a:lnSpc>
            </a:pPr>
            <a:r>
              <a:rPr lang="en-US" sz="2000" dirty="0" err="1" smtClean="0"/>
              <a:t>Độ</a:t>
            </a:r>
            <a:r>
              <a:rPr lang="en-US" sz="2000" dirty="0" smtClean="0"/>
              <a:t> </a:t>
            </a:r>
            <a:r>
              <a:rPr lang="en-US" sz="2000" dirty="0" err="1" smtClean="0"/>
              <a:t>chính</a:t>
            </a:r>
            <a:r>
              <a:rPr lang="en-US" sz="2000" dirty="0" smtClean="0"/>
              <a:t> </a:t>
            </a:r>
            <a:r>
              <a:rPr lang="en-US" sz="2000" dirty="0" err="1" smtClean="0"/>
              <a:t>xác</a:t>
            </a:r>
            <a:r>
              <a:rPr lang="en-US" sz="2000" dirty="0" smtClean="0"/>
              <a:t>: &lt;± 10% F.S (</a:t>
            </a:r>
            <a:r>
              <a:rPr lang="en-US" sz="2000" dirty="0" err="1" smtClean="0"/>
              <a:t>sử</a:t>
            </a:r>
            <a:r>
              <a:rPr lang="en-US" sz="2000" dirty="0" smtClean="0"/>
              <a:t> </a:t>
            </a:r>
            <a:r>
              <a:rPr lang="en-US" sz="2000" dirty="0" err="1" smtClean="0"/>
              <a:t>dụng</a:t>
            </a:r>
            <a:r>
              <a:rPr lang="en-US" sz="2000" dirty="0" smtClean="0"/>
              <a:t> Arduino 10 bits ADC)</a:t>
            </a:r>
          </a:p>
          <a:p>
            <a:pPr>
              <a:lnSpc>
                <a:spcPct val="150000"/>
              </a:lnSpc>
            </a:pPr>
            <a:r>
              <a:rPr lang="en-US" sz="2000" dirty="0" err="1" smtClean="0"/>
              <a:t>Giao</a:t>
            </a:r>
            <a:r>
              <a:rPr lang="en-US" sz="2000" dirty="0" smtClean="0"/>
              <a:t> </a:t>
            </a:r>
            <a:r>
              <a:rPr lang="en-US" sz="2000" dirty="0" err="1" smtClean="0"/>
              <a:t>diện</a:t>
            </a:r>
            <a:r>
              <a:rPr lang="en-US" sz="2000" dirty="0" smtClean="0"/>
              <a:t> PH2.0 (pin 3 </a:t>
            </a:r>
            <a:r>
              <a:rPr lang="en-US" sz="2000" dirty="0" err="1" smtClean="0"/>
              <a:t>chân</a:t>
            </a:r>
            <a:r>
              <a:rPr lang="en-US" sz="2000" dirty="0" smtClean="0"/>
              <a:t>)</a:t>
            </a:r>
          </a:p>
          <a:p>
            <a:pPr>
              <a:lnSpc>
                <a:spcPct val="150000"/>
              </a:lnSpc>
            </a:pPr>
            <a:r>
              <a:rPr lang="en-US" sz="2000" dirty="0" err="1" smtClean="0"/>
              <a:t>Điện</a:t>
            </a:r>
            <a:r>
              <a:rPr lang="en-US" sz="2000" dirty="0" smtClean="0"/>
              <a:t> </a:t>
            </a:r>
            <a:r>
              <a:rPr lang="en-US" sz="2000" dirty="0" err="1" smtClean="0"/>
              <a:t>cực</a:t>
            </a:r>
            <a:r>
              <a:rPr lang="en-US" sz="2000" dirty="0" smtClean="0"/>
              <a:t> </a:t>
            </a:r>
            <a:r>
              <a:rPr lang="en-US" sz="2000" dirty="0" err="1" smtClean="0"/>
              <a:t>dẫn</a:t>
            </a:r>
            <a:r>
              <a:rPr lang="en-US" sz="2000" dirty="0" smtClean="0"/>
              <a:t> </a:t>
            </a:r>
            <a:r>
              <a:rPr lang="en-US" sz="2000" dirty="0" err="1" smtClean="0"/>
              <a:t>điện</a:t>
            </a:r>
            <a:r>
              <a:rPr lang="en-US" sz="2000" dirty="0" smtClean="0"/>
              <a:t> (</a:t>
            </a:r>
            <a:r>
              <a:rPr lang="en-US" sz="2000" dirty="0" err="1" smtClean="0"/>
              <a:t>Điện</a:t>
            </a:r>
            <a:r>
              <a:rPr lang="en-US" sz="2000" dirty="0" smtClean="0"/>
              <a:t> </a:t>
            </a:r>
            <a:r>
              <a:rPr lang="en-US" sz="2000" dirty="0" err="1" smtClean="0"/>
              <a:t>cực</a:t>
            </a:r>
            <a:r>
              <a:rPr lang="en-US" sz="2000" dirty="0" smtClean="0"/>
              <a:t> </a:t>
            </a:r>
            <a:r>
              <a:rPr lang="en-US" sz="2000" dirty="0" err="1" smtClean="0"/>
              <a:t>không</a:t>
            </a:r>
            <a:r>
              <a:rPr lang="en-US" sz="2000" dirty="0" smtClean="0"/>
              <a:t> </a:t>
            </a:r>
            <a:r>
              <a:rPr lang="en-US" sz="2000" dirty="0" err="1" smtClean="0"/>
              <a:t>đổi</a:t>
            </a:r>
            <a:r>
              <a:rPr lang="en-US" sz="2000" dirty="0" smtClean="0"/>
              <a:t> K = 1, </a:t>
            </a:r>
            <a:r>
              <a:rPr lang="en-US" sz="2000" dirty="0" err="1" smtClean="0"/>
              <a:t>đầu</a:t>
            </a:r>
            <a:r>
              <a:rPr lang="en-US" sz="2000" dirty="0" smtClean="0"/>
              <a:t> </a:t>
            </a:r>
            <a:r>
              <a:rPr lang="en-US" sz="2000" dirty="0" err="1" smtClean="0"/>
              <a:t>nối</a:t>
            </a:r>
            <a:r>
              <a:rPr lang="en-US" sz="2000" dirty="0" smtClean="0"/>
              <a:t> BNC)</a:t>
            </a:r>
          </a:p>
          <a:p>
            <a:pPr>
              <a:lnSpc>
                <a:spcPct val="150000"/>
              </a:lnSpc>
            </a:pPr>
            <a:r>
              <a:rPr lang="en-US" sz="2000" dirty="0" err="1" smtClean="0"/>
              <a:t>Chiều</a:t>
            </a:r>
            <a:r>
              <a:rPr lang="en-US" sz="2000" dirty="0" smtClean="0"/>
              <a:t> </a:t>
            </a:r>
            <a:r>
              <a:rPr lang="en-US" sz="2000" dirty="0" err="1" smtClean="0"/>
              <a:t>dài</a:t>
            </a:r>
            <a:r>
              <a:rPr lang="en-US" sz="2000" dirty="0" smtClean="0"/>
              <a:t> </a:t>
            </a:r>
            <a:r>
              <a:rPr lang="en-US" sz="2000" dirty="0" err="1" smtClean="0"/>
              <a:t>cáp</a:t>
            </a:r>
            <a:r>
              <a:rPr lang="en-US" sz="2000" dirty="0" smtClean="0"/>
              <a:t> </a:t>
            </a:r>
            <a:r>
              <a:rPr lang="en-US" sz="2000" dirty="0" err="1" smtClean="0"/>
              <a:t>điện</a:t>
            </a:r>
            <a:r>
              <a:rPr lang="en-US" sz="2000" dirty="0" smtClean="0"/>
              <a:t> </a:t>
            </a:r>
            <a:r>
              <a:rPr lang="en-US" sz="2000" dirty="0" err="1" smtClean="0"/>
              <a:t>cực</a:t>
            </a:r>
            <a:r>
              <a:rPr lang="en-US" sz="2000" dirty="0" smtClean="0"/>
              <a:t>: </a:t>
            </a:r>
            <a:r>
              <a:rPr lang="en-US" sz="2000" dirty="0" err="1" smtClean="0"/>
              <a:t>khoảng</a:t>
            </a:r>
            <a:r>
              <a:rPr lang="en-US" sz="2000" dirty="0" smtClean="0"/>
              <a:t> 60cm (23,62 ")</a:t>
            </a:r>
          </a:p>
          <a:p>
            <a:endParaRPr lang="en-US" dirty="0"/>
          </a:p>
        </p:txBody>
      </p:sp>
    </p:spTree>
    <p:extLst>
      <p:ext uri="{BB962C8B-B14F-4D97-AF65-F5344CB8AC3E}">
        <p14:creationId xmlns:p14="http://schemas.microsoft.com/office/powerpoint/2010/main" val="126361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tạo</a:t>
            </a:r>
            <a:endParaRPr lang="en-US" dirty="0"/>
          </a:p>
        </p:txBody>
      </p:sp>
      <p:sp>
        <p:nvSpPr>
          <p:cNvPr id="3" name="Content Placeholder 2"/>
          <p:cNvSpPr>
            <a:spLocks noGrp="1"/>
          </p:cNvSpPr>
          <p:nvPr>
            <p:ph idx="1"/>
          </p:nvPr>
        </p:nvSpPr>
        <p:spPr/>
        <p:txBody>
          <a:bodyPr/>
          <a:lstStyle/>
          <a:p>
            <a:pPr>
              <a:lnSpc>
                <a:spcPct val="150000"/>
              </a:lnSpc>
            </a:pPr>
            <a:r>
              <a:rPr lang="vi-VN" sz="1800" dirty="0" smtClean="0"/>
              <a:t>Có ba phần chính cho mạch. Bộ dao động sóng sin, vòng lặp thu được và bộ chuyển đổi AC sang DC.</a:t>
            </a:r>
          </a:p>
          <a:p>
            <a:pPr>
              <a:lnSpc>
                <a:spcPct val="150000"/>
              </a:lnSpc>
            </a:pPr>
            <a:r>
              <a:rPr lang="vi-VN" sz="1800" dirty="0" smtClean="0"/>
              <a:t>Sử dụng một tín hiệu AC để đo độ dẫn của muối, do đó nhận ra sự cần thiết cho các dao động để tạo ra một sóng sin sạch. Mạch dao động được sử dụng ở đây là thiết kế cầu Wein rất phổ biến.</a:t>
            </a:r>
          </a:p>
          <a:p>
            <a:pPr>
              <a:lnSpc>
                <a:spcPct val="150000"/>
              </a:lnSpc>
            </a:pPr>
            <a:r>
              <a:rPr lang="vi-VN" sz="1800" dirty="0" smtClean="0"/>
              <a:t>The Gain Loop: Để đo độ dẫn, xem nó như một điện trở không xác định. Đầu dò tạo nên một chân của bộ chia điện áp trên vòng lặp của op-amps. Vì vậy, miễn là không có độ dẫn giữa các đầu dò, đầu ra của op-amp sẽ bằng bất cứ điều gì là trên đầu vào + pin 5v . </a:t>
            </a:r>
          </a:p>
          <a:p>
            <a:endParaRPr lang="en-US" sz="1800" dirty="0"/>
          </a:p>
        </p:txBody>
      </p:sp>
    </p:spTree>
    <p:extLst>
      <p:ext uri="{BB962C8B-B14F-4D97-AF65-F5344CB8AC3E}">
        <p14:creationId xmlns:p14="http://schemas.microsoft.com/office/powerpoint/2010/main" val="11023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0779" y="965914"/>
            <a:ext cx="7643610" cy="646331"/>
          </a:xfrm>
          <a:prstGeom prst="rect">
            <a:avLst/>
          </a:prstGeom>
          <a:noFill/>
        </p:spPr>
        <p:txBody>
          <a:bodyPr wrap="square" rtlCol="0">
            <a:spAutoFit/>
          </a:bodyPr>
          <a:lstStyle/>
          <a:p>
            <a:r>
              <a:rPr lang="vi-VN" sz="3600" dirty="0" smtClean="0">
                <a:solidFill>
                  <a:srgbClr val="FF0000"/>
                </a:solidFill>
              </a:rPr>
              <a:t>CÔNG VIỆC TUẦN 9/7 – 15/7</a:t>
            </a:r>
            <a:endParaRPr lang="en-US" sz="3600" dirty="0" smtClean="0">
              <a:solidFill>
                <a:srgbClr val="FF0000"/>
              </a:solidFill>
            </a:endParaRPr>
          </a:p>
        </p:txBody>
      </p:sp>
      <p:sp>
        <p:nvSpPr>
          <p:cNvPr id="5" name="TextBox 4"/>
          <p:cNvSpPr txBox="1"/>
          <p:nvPr/>
        </p:nvSpPr>
        <p:spPr>
          <a:xfrm>
            <a:off x="1736502" y="1612245"/>
            <a:ext cx="4509752" cy="646331"/>
          </a:xfrm>
          <a:prstGeom prst="rect">
            <a:avLst/>
          </a:prstGeom>
          <a:noFill/>
        </p:spPr>
        <p:txBody>
          <a:bodyPr wrap="square" rtlCol="0">
            <a:spAutoFit/>
          </a:bodyPr>
          <a:lstStyle/>
          <a:p>
            <a:pPr marL="1028700" lvl="1" indent="-571500">
              <a:buFont typeface="Wingdings" panose="05000000000000000000" pitchFamily="2" charset="2"/>
              <a:buChar char="q"/>
            </a:pPr>
            <a:r>
              <a:rPr lang="vi-VN" sz="3600" dirty="0" smtClean="0"/>
              <a:t>Leader : Hiệp</a:t>
            </a:r>
            <a:endParaRPr lang="en-US" sz="3600" dirty="0" smtClean="0"/>
          </a:p>
        </p:txBody>
      </p:sp>
      <p:sp>
        <p:nvSpPr>
          <p:cNvPr id="6" name="TextBox 5"/>
          <p:cNvSpPr txBox="1"/>
          <p:nvPr/>
        </p:nvSpPr>
        <p:spPr>
          <a:xfrm>
            <a:off x="1940416" y="2258576"/>
            <a:ext cx="7989193" cy="646331"/>
          </a:xfrm>
          <a:prstGeom prst="rect">
            <a:avLst/>
          </a:prstGeom>
          <a:noFill/>
        </p:spPr>
        <p:txBody>
          <a:bodyPr wrap="square" rtlCol="0">
            <a:spAutoFit/>
          </a:bodyPr>
          <a:lstStyle/>
          <a:p>
            <a:pPr marL="1028700" lvl="1" indent="-571500">
              <a:buFont typeface="Wingdings" panose="05000000000000000000" pitchFamily="2" charset="2"/>
              <a:buChar char="v"/>
            </a:pPr>
            <a:r>
              <a:rPr lang="vi-VN" sz="3600" dirty="0" smtClean="0"/>
              <a:t>Công việc nghiên cứu </a:t>
            </a:r>
            <a:r>
              <a:rPr lang="en-US" sz="3600" dirty="0" smtClean="0"/>
              <a:t>:</a:t>
            </a:r>
          </a:p>
        </p:txBody>
      </p:sp>
      <p:graphicFrame>
        <p:nvGraphicFramePr>
          <p:cNvPr id="7" name="Content Placeholder 3"/>
          <p:cNvGraphicFramePr>
            <a:graphicFrameLocks/>
          </p:cNvGraphicFramePr>
          <p:nvPr>
            <p:extLst>
              <p:ext uri="{D42A27DB-BD31-4B8C-83A1-F6EECF244321}">
                <p14:modId xmlns:p14="http://schemas.microsoft.com/office/powerpoint/2010/main" val="901546415"/>
              </p:ext>
            </p:extLst>
          </p:nvPr>
        </p:nvGraphicFramePr>
        <p:xfrm>
          <a:off x="1545463" y="3181044"/>
          <a:ext cx="8611791" cy="2824340"/>
        </p:xfrm>
        <a:graphic>
          <a:graphicData uri="http://schemas.openxmlformats.org/drawingml/2006/table">
            <a:tbl>
              <a:tblPr firstRow="1" bandRow="1">
                <a:tableStyleId>{5C22544A-7EE6-4342-B048-85BDC9FD1C3A}</a:tableStyleId>
              </a:tblPr>
              <a:tblGrid>
                <a:gridCol w="2843319">
                  <a:extLst>
                    <a:ext uri="{9D8B030D-6E8A-4147-A177-3AD203B41FA5}">
                      <a16:colId xmlns:a16="http://schemas.microsoft.com/office/drawing/2014/main" xmlns="" val="3434353011"/>
                    </a:ext>
                  </a:extLst>
                </a:gridCol>
                <a:gridCol w="5768472">
                  <a:extLst>
                    <a:ext uri="{9D8B030D-6E8A-4147-A177-3AD203B41FA5}">
                      <a16:colId xmlns:a16="http://schemas.microsoft.com/office/drawing/2014/main" xmlns="" val="2887134931"/>
                    </a:ext>
                  </a:extLst>
                </a:gridCol>
              </a:tblGrid>
              <a:tr h="546065">
                <a:tc>
                  <a:txBody>
                    <a:bodyPr/>
                    <a:lstStyle/>
                    <a:p>
                      <a:pPr algn="ctr"/>
                      <a:r>
                        <a:rPr lang="vi-VN" dirty="0" smtClean="0">
                          <a:solidFill>
                            <a:srgbClr val="C00000"/>
                          </a:solidFill>
                        </a:rPr>
                        <a:t>Họ</a:t>
                      </a:r>
                      <a:r>
                        <a:rPr lang="vi-VN" baseline="0" dirty="0" smtClean="0">
                          <a:solidFill>
                            <a:srgbClr val="C00000"/>
                          </a:solidFill>
                        </a:rPr>
                        <a:t> và tên</a:t>
                      </a:r>
                      <a:endParaRPr lang="en-US" dirty="0">
                        <a:solidFill>
                          <a:srgbClr val="C00000"/>
                        </a:solidFill>
                      </a:endParaRPr>
                    </a:p>
                  </a:txBody>
                  <a:tcPr/>
                </a:tc>
                <a:tc>
                  <a:txBody>
                    <a:bodyPr/>
                    <a:lstStyle/>
                    <a:p>
                      <a:pPr algn="ctr"/>
                      <a:r>
                        <a:rPr lang="vi-VN" dirty="0" smtClean="0">
                          <a:solidFill>
                            <a:srgbClr val="C00000"/>
                          </a:solidFill>
                        </a:rPr>
                        <a:t>Công</a:t>
                      </a:r>
                      <a:r>
                        <a:rPr lang="vi-VN" baseline="0" dirty="0" smtClean="0">
                          <a:solidFill>
                            <a:srgbClr val="C00000"/>
                          </a:solidFill>
                        </a:rPr>
                        <a:t> việc nghiên cứu</a:t>
                      </a:r>
                      <a:endParaRPr lang="en-US" dirty="0">
                        <a:solidFill>
                          <a:srgbClr val="C00000"/>
                        </a:solidFill>
                      </a:endParaRPr>
                    </a:p>
                  </a:txBody>
                  <a:tcPr/>
                </a:tc>
                <a:extLst>
                  <a:ext uri="{0D108BD9-81ED-4DB2-BD59-A6C34878D82A}">
                    <a16:rowId xmlns:a16="http://schemas.microsoft.com/office/drawing/2014/main" xmlns="" val="2650183828"/>
                  </a:ext>
                </a:extLst>
              </a:tr>
              <a:tr h="546065">
                <a:tc>
                  <a:txBody>
                    <a:bodyPr/>
                    <a:lstStyle/>
                    <a:p>
                      <a:r>
                        <a:rPr lang="vi-VN" dirty="0" smtClean="0"/>
                        <a:t>Nguyễn</a:t>
                      </a:r>
                      <a:r>
                        <a:rPr lang="vi-VN" baseline="0" dirty="0" smtClean="0"/>
                        <a:t> Chí Hiệp</a:t>
                      </a:r>
                      <a:endParaRPr lang="en-US" dirty="0"/>
                    </a:p>
                  </a:txBody>
                  <a:tcPr/>
                </a:tc>
                <a:tc>
                  <a:txBody>
                    <a:bodyPr/>
                    <a:lstStyle/>
                    <a:p>
                      <a:r>
                        <a:rPr lang="vi-VN" baseline="0" dirty="0" smtClean="0"/>
                        <a:t>Cách xử lý tín hiệu cảm biến nhiệt độ ( DS18B20 )</a:t>
                      </a:r>
                      <a:endParaRPr lang="en-US" dirty="0"/>
                    </a:p>
                  </a:txBody>
                  <a:tcPr/>
                </a:tc>
                <a:extLst>
                  <a:ext uri="{0D108BD9-81ED-4DB2-BD59-A6C34878D82A}">
                    <a16:rowId xmlns:a16="http://schemas.microsoft.com/office/drawing/2014/main" xmlns="" val="897683267"/>
                  </a:ext>
                </a:extLst>
              </a:tr>
              <a:tr h="546065">
                <a:tc>
                  <a:txBody>
                    <a:bodyPr/>
                    <a:lstStyle/>
                    <a:p>
                      <a:r>
                        <a:rPr lang="vi-VN" dirty="0" smtClean="0"/>
                        <a:t>Trần</a:t>
                      </a:r>
                      <a:r>
                        <a:rPr lang="vi-VN" baseline="0" dirty="0" smtClean="0"/>
                        <a:t> Văn Khánh</a:t>
                      </a:r>
                      <a:endParaRPr lang="en-US" dirty="0"/>
                    </a:p>
                  </a:txBody>
                  <a:tcPr/>
                </a:tc>
                <a:tc>
                  <a:txBody>
                    <a:bodyPr/>
                    <a:lstStyle/>
                    <a:p>
                      <a:r>
                        <a:rPr lang="vi-VN" baseline="0" dirty="0" smtClean="0"/>
                        <a:t>Cách xử lý tín hiệu cảm biến DO ( GLI5500 )</a:t>
                      </a:r>
                      <a:endParaRPr lang="en-US" dirty="0"/>
                    </a:p>
                  </a:txBody>
                  <a:tcPr/>
                </a:tc>
                <a:extLst>
                  <a:ext uri="{0D108BD9-81ED-4DB2-BD59-A6C34878D82A}">
                    <a16:rowId xmlns:a16="http://schemas.microsoft.com/office/drawing/2014/main" xmlns="" val="759046356"/>
                  </a:ext>
                </a:extLst>
              </a:tr>
              <a:tr h="546065">
                <a:tc>
                  <a:txBody>
                    <a:bodyPr/>
                    <a:lstStyle/>
                    <a:p>
                      <a:r>
                        <a:rPr lang="vi-VN" dirty="0" smtClean="0"/>
                        <a:t>Trần</a:t>
                      </a:r>
                      <a:r>
                        <a:rPr lang="vi-VN" baseline="0" dirty="0" smtClean="0"/>
                        <a:t> Nguyễn Khiêm</a:t>
                      </a:r>
                      <a:endParaRPr lang="en-US" dirty="0"/>
                    </a:p>
                  </a:txBody>
                  <a:tcPr/>
                </a:tc>
                <a:tc>
                  <a:txBody>
                    <a:bodyPr/>
                    <a:lstStyle/>
                    <a:p>
                      <a:r>
                        <a:rPr lang="vi-VN" baseline="0" dirty="0" smtClean="0"/>
                        <a:t>Cách xử lý tín hiệu cảm biến PH ( E–201C )</a:t>
                      </a:r>
                      <a:endParaRPr lang="en-US" dirty="0"/>
                    </a:p>
                  </a:txBody>
                  <a:tcPr/>
                </a:tc>
                <a:extLst>
                  <a:ext uri="{0D108BD9-81ED-4DB2-BD59-A6C34878D82A}">
                    <a16:rowId xmlns:a16="http://schemas.microsoft.com/office/drawing/2014/main" xmlns="" val="3012835670"/>
                  </a:ext>
                </a:extLst>
              </a:tr>
              <a:tr h="442372">
                <a:tc>
                  <a:txBody>
                    <a:bodyPr/>
                    <a:lstStyle/>
                    <a:p>
                      <a:r>
                        <a:rPr lang="vi-VN" baseline="0" dirty="0" smtClean="0"/>
                        <a:t>Trương Võ Trường Giang</a:t>
                      </a:r>
                    </a:p>
                    <a:p>
                      <a:endParaRPr lang="vi-VN" baseline="0" dirty="0" smtClean="0"/>
                    </a:p>
                  </a:txBody>
                  <a:tcPr/>
                </a:tc>
                <a:tc>
                  <a:txBody>
                    <a:bodyPr/>
                    <a:lstStyle/>
                    <a:p>
                      <a:r>
                        <a:rPr lang="vi-VN" baseline="0" dirty="0" smtClean="0"/>
                        <a:t>Cách xử </a:t>
                      </a:r>
                      <a:r>
                        <a:rPr lang="vi-VN" baseline="0" smtClean="0"/>
                        <a:t>lý tín hiệu </a:t>
                      </a:r>
                      <a:r>
                        <a:rPr lang="vi-VN" baseline="0" dirty="0" smtClean="0"/>
                        <a:t>cảm </a:t>
                      </a:r>
                      <a:r>
                        <a:rPr lang="vi-VN" baseline="0" smtClean="0"/>
                        <a:t>biến EC/TDS </a:t>
                      </a:r>
                      <a:r>
                        <a:rPr lang="vi-VN" baseline="0" dirty="0" smtClean="0"/>
                        <a:t>( đầu đo </a:t>
                      </a:r>
                      <a:r>
                        <a:rPr lang="vi-VN" baseline="0" smtClean="0"/>
                        <a:t>TDS 80cm )</a:t>
                      </a:r>
                      <a:endParaRPr lang="en-US" dirty="0"/>
                    </a:p>
                  </a:txBody>
                  <a:tcPr/>
                </a:tc>
                <a:extLst>
                  <a:ext uri="{0D108BD9-81ED-4DB2-BD59-A6C34878D82A}">
                    <a16:rowId xmlns:a16="http://schemas.microsoft.com/office/drawing/2014/main" xmlns="" val="2443744714"/>
                  </a:ext>
                </a:extLst>
              </a:tr>
            </a:tbl>
          </a:graphicData>
        </a:graphic>
      </p:graphicFrame>
    </p:spTree>
    <p:extLst>
      <p:ext uri="{BB962C8B-B14F-4D97-AF65-F5344CB8AC3E}">
        <p14:creationId xmlns:p14="http://schemas.microsoft.com/office/powerpoint/2010/main" val="36159932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Nguyên</a:t>
            </a:r>
            <a:r>
              <a:rPr lang="en-US" dirty="0" smtClean="0"/>
              <a:t> </a:t>
            </a:r>
            <a:r>
              <a:rPr lang="en-US" dirty="0" err="1" smtClean="0"/>
              <a:t>lý</a:t>
            </a:r>
            <a:endParaRPr lang="en-US" dirty="0"/>
          </a:p>
        </p:txBody>
      </p:sp>
      <p:pic>
        <p:nvPicPr>
          <p:cNvPr id="4" name="Picture 3"/>
          <p:cNvPicPr>
            <a:picLocks noChangeAspect="1"/>
          </p:cNvPicPr>
          <p:nvPr/>
        </p:nvPicPr>
        <p:blipFill>
          <a:blip r:embed="rId2"/>
          <a:stretch>
            <a:fillRect/>
          </a:stretch>
        </p:blipFill>
        <p:spPr>
          <a:xfrm>
            <a:off x="609600" y="1524000"/>
            <a:ext cx="11176000" cy="2160218"/>
          </a:xfrm>
          <a:prstGeom prst="rect">
            <a:avLst/>
          </a:prstGeom>
        </p:spPr>
      </p:pic>
      <p:sp>
        <p:nvSpPr>
          <p:cNvPr id="5" name="TextBox 4"/>
          <p:cNvSpPr txBox="1"/>
          <p:nvPr/>
        </p:nvSpPr>
        <p:spPr>
          <a:xfrm>
            <a:off x="609600" y="3684218"/>
            <a:ext cx="9855200" cy="2790508"/>
          </a:xfrm>
          <a:prstGeom prst="rect">
            <a:avLst/>
          </a:prstGeom>
          <a:noFill/>
        </p:spPr>
        <p:txBody>
          <a:bodyPr wrap="square" rtlCol="0">
            <a:spAutoFit/>
          </a:bodyPr>
          <a:lstStyle/>
          <a:p>
            <a:pPr fontAlgn="base">
              <a:lnSpc>
                <a:spcPct val="150000"/>
              </a:lnSpc>
              <a:spcBef>
                <a:spcPct val="0"/>
              </a:spcBef>
              <a:spcAft>
                <a:spcPts val="800"/>
              </a:spcAft>
            </a:pP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Trước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hết</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hãy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mở</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sơ</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đồ</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tìm</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chip U3B.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bao</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gồm</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mạch</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thu</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nhỏ</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ngược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lại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Chức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năng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truyền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endParaRPr lang="en-US" sz="1400" b="1" dirty="0" smtClean="0">
              <a:solidFill>
                <a:srgbClr val="30311D"/>
              </a:solidFill>
              <a:latin typeface="Calibri" panose="020F0502020204030204" pitchFamily="34" charset="0"/>
              <a:ea typeface="Calibri" panose="020F0502020204030204" pitchFamily="34" charset="0"/>
              <a:cs typeface="Times New Roman" panose="02020603050405020304" pitchFamily="18" charset="0"/>
            </a:endParaRPr>
          </a:p>
          <a:p>
            <a:pPr algn="ctr" fontAlgn="base">
              <a:lnSpc>
                <a:spcPct val="150000"/>
              </a:lnSpc>
              <a:spcBef>
                <a:spcPct val="0"/>
              </a:spcBef>
              <a:spcAft>
                <a:spcPts val="800"/>
              </a:spcAft>
            </a:pP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Vo = R7 / R * Vi</a:t>
            </a:r>
            <a:endParaRPr lang="en-US" sz="1400" b="1" dirty="0" smtClean="0">
              <a:solidFill>
                <a:srgbClr val="30311D"/>
              </a:solidFill>
              <a:latin typeface="Calibri" panose="020F0502020204030204" pitchFamily="34" charset="0"/>
              <a:ea typeface="Calibri" panose="020F0502020204030204" pitchFamily="34" charset="0"/>
              <a:cs typeface="Times New Roman" panose="02020603050405020304" pitchFamily="18" charset="0"/>
            </a:endParaRPr>
          </a:p>
          <a:p>
            <a:pPr fontAlgn="base">
              <a:lnSpc>
                <a:spcPct val="150000"/>
              </a:lnSpc>
              <a:spcBef>
                <a:spcPct val="0"/>
              </a:spcBef>
              <a:spcAft>
                <a:spcPts val="800"/>
              </a:spcAft>
            </a:pP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một</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kháng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phản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hồi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giá</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trị</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của</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hằng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số</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theo</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sơ</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đồ</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R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điện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trở</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khi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điện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cực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được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chèn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vào</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dung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dịch</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nước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Giá</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trị</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của</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liên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quan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đến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độ</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dẫn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điện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của</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dung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dịch</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nước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R7 / R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được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gọi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là</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phóng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đại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Khi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R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được</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thay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đổi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độ</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phóng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đại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cũng</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thay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đổi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do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Vo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thay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đổi</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Vì</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vậy</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Vo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có</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liên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quan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a:t>
            </a:r>
            <a:r>
              <a:rPr lang="en-US" b="1" dirty="0" err="1" smtClean="0">
                <a:solidFill>
                  <a:srgbClr val="30311D"/>
                </a:solidFill>
                <a:latin typeface="Calibri" panose="020F0502020204030204" pitchFamily="34" charset="0"/>
                <a:ea typeface="Calibri" panose="020F0502020204030204" pitchFamily="34" charset="0"/>
                <a:cs typeface="Calibri" panose="020F0502020204030204" pitchFamily="34" charset="0"/>
              </a:rPr>
              <a:t>đến</a:t>
            </a:r>
            <a:r>
              <a:rPr lang="en-US" b="1" dirty="0" smtClean="0">
                <a:solidFill>
                  <a:srgbClr val="30311D"/>
                </a:solidFill>
                <a:latin typeface="Calibri" panose="020F0502020204030204" pitchFamily="34" charset="0"/>
                <a:ea typeface="Calibri" panose="020F0502020204030204" pitchFamily="34" charset="0"/>
                <a:cs typeface="Calibri" panose="020F0502020204030204" pitchFamily="34" charset="0"/>
              </a:rPr>
              <a:t> R. </a:t>
            </a:r>
            <a:endParaRPr lang="en-US" sz="1400" b="1" dirty="0">
              <a:solidFill>
                <a:srgbClr val="30311D"/>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744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Sản</a:t>
            </a:r>
            <a:r>
              <a:rPr lang="en-US" dirty="0" smtClean="0"/>
              <a:t> </a:t>
            </a:r>
            <a:r>
              <a:rPr lang="en-US" dirty="0" err="1" smtClean="0"/>
              <a:t>phẩm</a:t>
            </a:r>
            <a:endParaRPr lang="en-US" dirty="0"/>
          </a:p>
        </p:txBody>
      </p:sp>
      <p:pic>
        <p:nvPicPr>
          <p:cNvPr id="6" name="Picture 5"/>
          <p:cNvPicPr>
            <a:picLocks noChangeAspect="1"/>
          </p:cNvPicPr>
          <p:nvPr/>
        </p:nvPicPr>
        <p:blipFill>
          <a:blip r:embed="rId2"/>
          <a:stretch>
            <a:fillRect/>
          </a:stretch>
        </p:blipFill>
        <p:spPr>
          <a:xfrm>
            <a:off x="2133600" y="1676400"/>
            <a:ext cx="7010400" cy="3943350"/>
          </a:xfrm>
          <a:prstGeom prst="rect">
            <a:avLst/>
          </a:prstGeom>
        </p:spPr>
      </p:pic>
    </p:spTree>
    <p:extLst>
      <p:ext uri="{BB962C8B-B14F-4D97-AF65-F5344CB8AC3E}">
        <p14:creationId xmlns:p14="http://schemas.microsoft.com/office/powerpoint/2010/main" val="19333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gặp</a:t>
            </a:r>
            <a:r>
              <a:rPr lang="en-US" dirty="0" smtClean="0"/>
              <a:t> </a:t>
            </a:r>
            <a:r>
              <a:rPr lang="en-US" dirty="0" err="1" smtClean="0"/>
              <a:t>phải</a:t>
            </a:r>
            <a:endParaRPr lang="en-US" dirty="0"/>
          </a:p>
        </p:txBody>
      </p:sp>
      <p:sp>
        <p:nvSpPr>
          <p:cNvPr id="3" name="Content Placeholder 2"/>
          <p:cNvSpPr>
            <a:spLocks noGrp="1"/>
          </p:cNvSpPr>
          <p:nvPr>
            <p:ph idx="1"/>
          </p:nvPr>
        </p:nvSpPr>
        <p:spPr/>
        <p:txBody>
          <a:bodyPr/>
          <a:lstStyle/>
          <a:p>
            <a:pPr>
              <a:lnSpc>
                <a:spcPct val="150000"/>
              </a:lnSpc>
            </a:pPr>
            <a:r>
              <a:rPr lang="vi-VN" sz="1800" dirty="0" smtClean="0"/>
              <a:t>Độ chính xác: độ chính xác sẽ dựa vào vật liệu làm đầu dò, tốt nhất là vàng nhưng chi phí cao. Khoảng cách sẽ 2 cực đầu dò cũng ảnh hưởng đến độ chính xác của kết quả. Những bộ khuếch đại trong mạch cũng là vấn đề cần được xem xét khi nó ảnh hưởng lớn đến độ chính xác.</a:t>
            </a:r>
          </a:p>
          <a:p>
            <a:pPr>
              <a:lnSpc>
                <a:spcPct val="150000"/>
              </a:lnSpc>
            </a:pPr>
            <a:r>
              <a:rPr lang="vi-VN" sz="1800" dirty="0" smtClean="0"/>
              <a:t>Khả năng thương mại: Việc làm một thiết bị để đo độ dẫn điện trong phòng thí nghiệm cho đến một thiết bị bán ra thị trường nó rất xa. Ảnh hưởng đến độ chính xác, giá thành, khả năng làm việc cũng như độ bền của thiết bị, vì vậy để đưa sản phẩm EC meter mà mình nghiên cứu trong báo cáo này đưa vào thương mại thì cần được sự nghiên cứu lại của cả team.</a:t>
            </a:r>
          </a:p>
          <a:p>
            <a:pPr>
              <a:lnSpc>
                <a:spcPct val="150000"/>
              </a:lnSpc>
            </a:pPr>
            <a:r>
              <a:rPr lang="vi-VN" sz="1800" dirty="0" smtClean="0"/>
              <a:t>Sự cần thiết của EC meter: Cần thiết trong trồng rau sạch, nuôi trồng thủy sản, ảnh hưởng đến chất lượng sản phẩm.</a:t>
            </a:r>
          </a:p>
          <a:p>
            <a:pPr>
              <a:lnSpc>
                <a:spcPct val="150000"/>
              </a:lnSpc>
            </a:pPr>
            <a:endParaRPr lang="en-US" sz="1800" dirty="0"/>
          </a:p>
        </p:txBody>
      </p:sp>
    </p:spTree>
    <p:extLst>
      <p:ext uri="{BB962C8B-B14F-4D97-AF65-F5344CB8AC3E}">
        <p14:creationId xmlns:p14="http://schemas.microsoft.com/office/powerpoint/2010/main" val="7189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Mục</a:t>
            </a:r>
            <a:r>
              <a:rPr lang="en-US" dirty="0" smtClean="0"/>
              <a:t> </a:t>
            </a:r>
            <a:r>
              <a:rPr lang="en-US" dirty="0" err="1" smtClean="0"/>
              <a:t>tiêu</a:t>
            </a:r>
            <a:endParaRPr lang="en-US" dirty="0"/>
          </a:p>
        </p:txBody>
      </p:sp>
      <p:sp>
        <p:nvSpPr>
          <p:cNvPr id="3" name="Content Placeholder 2"/>
          <p:cNvSpPr>
            <a:spLocks noGrp="1"/>
          </p:cNvSpPr>
          <p:nvPr>
            <p:ph idx="1"/>
          </p:nvPr>
        </p:nvSpPr>
        <p:spPr/>
        <p:txBody>
          <a:bodyPr/>
          <a:lstStyle/>
          <a:p>
            <a:pPr>
              <a:lnSpc>
                <a:spcPct val="150000"/>
              </a:lnSpc>
            </a:pPr>
            <a:r>
              <a:rPr lang="en-US" sz="2000" dirty="0" err="1"/>
              <a:t>Kết</a:t>
            </a:r>
            <a:r>
              <a:rPr lang="en-US" sz="2000" dirty="0"/>
              <a:t> </a:t>
            </a:r>
            <a:r>
              <a:rPr lang="en-US" sz="2000" dirty="0" err="1"/>
              <a:t>thúc</a:t>
            </a:r>
            <a:r>
              <a:rPr lang="en-US" sz="2000" dirty="0"/>
              <a:t> </a:t>
            </a:r>
            <a:r>
              <a:rPr lang="en-US" sz="2000" dirty="0" err="1"/>
              <a:t>tuần</a:t>
            </a:r>
            <a:r>
              <a:rPr lang="en-US" sz="2000" dirty="0"/>
              <a:t> </a:t>
            </a:r>
            <a:r>
              <a:rPr lang="en-US" sz="2000" dirty="0" err="1"/>
              <a:t>đầu</a:t>
            </a:r>
            <a:r>
              <a:rPr lang="en-US" sz="2000" dirty="0"/>
              <a:t> </a:t>
            </a:r>
            <a:r>
              <a:rPr lang="en-US" sz="2000" dirty="0" err="1"/>
              <a:t>thực</a:t>
            </a:r>
            <a:r>
              <a:rPr lang="en-US" sz="2000" dirty="0"/>
              <a:t> </a:t>
            </a:r>
            <a:r>
              <a:rPr lang="en-US" sz="2000" dirty="0" err="1"/>
              <a:t>tập</a:t>
            </a:r>
            <a:r>
              <a:rPr lang="en-US" sz="2000" dirty="0"/>
              <a:t> </a:t>
            </a:r>
            <a:r>
              <a:rPr lang="en-US" sz="2000" dirty="0" err="1"/>
              <a:t>tại</a:t>
            </a:r>
            <a:r>
              <a:rPr lang="en-US" sz="2000" dirty="0"/>
              <a:t> </a:t>
            </a:r>
            <a:r>
              <a:rPr lang="en-US" sz="2000" dirty="0" err="1"/>
              <a:t>Công</a:t>
            </a:r>
            <a:r>
              <a:rPr lang="en-US" sz="2000" dirty="0"/>
              <a:t> ty </a:t>
            </a:r>
            <a:r>
              <a:rPr lang="en-US" sz="2000" dirty="0" err="1"/>
              <a:t>CloudFERMI</a:t>
            </a:r>
            <a:r>
              <a:rPr lang="en-US" sz="2000" dirty="0"/>
              <a:t>, </a:t>
            </a:r>
            <a:r>
              <a:rPr lang="en-US" sz="2000" dirty="0" err="1"/>
              <a:t>em</a:t>
            </a:r>
            <a:r>
              <a:rPr lang="en-US" sz="2000" dirty="0"/>
              <a:t> </a:t>
            </a:r>
            <a:r>
              <a:rPr lang="en-US" sz="2000" dirty="0" err="1"/>
              <a:t>cảm</a:t>
            </a:r>
            <a:r>
              <a:rPr lang="en-US" sz="2000" dirty="0"/>
              <a:t> </a:t>
            </a:r>
            <a:r>
              <a:rPr lang="en-US" sz="2000" dirty="0" err="1"/>
              <a:t>ơn</a:t>
            </a:r>
            <a:r>
              <a:rPr lang="en-US" sz="2000" dirty="0"/>
              <a:t> </a:t>
            </a:r>
            <a:r>
              <a:rPr lang="en-US" sz="2000" dirty="0" err="1"/>
              <a:t>anh</a:t>
            </a:r>
            <a:r>
              <a:rPr lang="en-US" sz="2000" dirty="0"/>
              <a:t> </a:t>
            </a:r>
            <a:r>
              <a:rPr lang="en-US" sz="2000" dirty="0" err="1"/>
              <a:t>Cương</a:t>
            </a:r>
            <a:r>
              <a:rPr lang="en-US" sz="2000" dirty="0"/>
              <a:t> </a:t>
            </a:r>
            <a:r>
              <a:rPr lang="en-US" sz="2000" dirty="0" err="1"/>
              <a:t>đã</a:t>
            </a:r>
            <a:r>
              <a:rPr lang="en-US" sz="2000" dirty="0"/>
              <a:t> </a:t>
            </a:r>
            <a:r>
              <a:rPr lang="en-US" sz="2000" dirty="0" err="1"/>
              <a:t>tận</a:t>
            </a:r>
            <a:r>
              <a:rPr lang="en-US" sz="2000" dirty="0"/>
              <a:t> </a:t>
            </a:r>
            <a:r>
              <a:rPr lang="en-US" sz="2000" dirty="0" err="1"/>
              <a:t>tình</a:t>
            </a:r>
            <a:r>
              <a:rPr lang="en-US" sz="2000" dirty="0"/>
              <a:t> </a:t>
            </a:r>
            <a:r>
              <a:rPr lang="en-US" sz="2000" dirty="0" err="1"/>
              <a:t>chỉ</a:t>
            </a:r>
            <a:r>
              <a:rPr lang="en-US" sz="2000" dirty="0"/>
              <a:t> </a:t>
            </a:r>
            <a:r>
              <a:rPr lang="en-US" sz="2000" dirty="0" err="1"/>
              <a:t>bảo</a:t>
            </a:r>
            <a:r>
              <a:rPr lang="en-US" sz="2000" dirty="0"/>
              <a:t> </a:t>
            </a:r>
            <a:r>
              <a:rPr lang="en-US" sz="2000" dirty="0" err="1"/>
              <a:t>hướng</a:t>
            </a:r>
            <a:r>
              <a:rPr lang="en-US" sz="2000" dirty="0"/>
              <a:t> </a:t>
            </a:r>
            <a:r>
              <a:rPr lang="en-US" sz="2000" dirty="0" err="1"/>
              <a:t>nghiên</a:t>
            </a:r>
            <a:r>
              <a:rPr lang="en-US" sz="2000" dirty="0"/>
              <a:t> </a:t>
            </a:r>
            <a:r>
              <a:rPr lang="en-US" sz="2000" dirty="0" err="1"/>
              <a:t>cứu</a:t>
            </a:r>
            <a:r>
              <a:rPr lang="en-US" sz="2000" dirty="0"/>
              <a:t> </a:t>
            </a:r>
            <a:r>
              <a:rPr lang="en-US" sz="2000" dirty="0" err="1"/>
              <a:t>cũng</a:t>
            </a:r>
            <a:r>
              <a:rPr lang="en-US" sz="2000" dirty="0"/>
              <a:t> </a:t>
            </a:r>
            <a:r>
              <a:rPr lang="en-US" sz="2000" dirty="0" err="1"/>
              <a:t>như</a:t>
            </a:r>
            <a:r>
              <a:rPr lang="en-US" sz="2000" dirty="0"/>
              <a:t> </a:t>
            </a:r>
            <a:r>
              <a:rPr lang="en-US" sz="2000" dirty="0" err="1"/>
              <a:t>là</a:t>
            </a:r>
            <a:r>
              <a:rPr lang="en-US" sz="2000" dirty="0"/>
              <a:t> </a:t>
            </a:r>
            <a:r>
              <a:rPr lang="en-US" sz="2000" dirty="0" err="1"/>
              <a:t>cách</a:t>
            </a:r>
            <a:r>
              <a:rPr lang="en-US" sz="2000" dirty="0"/>
              <a:t> </a:t>
            </a:r>
            <a:r>
              <a:rPr lang="en-US" sz="2000" dirty="0" err="1"/>
              <a:t>nhìn</a:t>
            </a:r>
            <a:r>
              <a:rPr lang="en-US" sz="2000" dirty="0"/>
              <a:t> </a:t>
            </a:r>
            <a:r>
              <a:rPr lang="en-US" sz="2000" dirty="0" err="1"/>
              <a:t>nhận</a:t>
            </a:r>
            <a:r>
              <a:rPr lang="en-US" sz="2000" dirty="0"/>
              <a:t> </a:t>
            </a:r>
            <a:r>
              <a:rPr lang="en-US" sz="2000" dirty="0" err="1"/>
              <a:t>một</a:t>
            </a:r>
            <a:r>
              <a:rPr lang="en-US" sz="2000" dirty="0"/>
              <a:t> </a:t>
            </a:r>
            <a:r>
              <a:rPr lang="en-US" sz="2000" dirty="0" err="1"/>
              <a:t>vấn</a:t>
            </a:r>
            <a:r>
              <a:rPr lang="en-US" sz="2000" dirty="0"/>
              <a:t> </a:t>
            </a:r>
            <a:r>
              <a:rPr lang="en-US" sz="2000" dirty="0" err="1"/>
              <a:t>đề</a:t>
            </a:r>
            <a:r>
              <a:rPr lang="en-US" sz="2000" dirty="0"/>
              <a:t>. </a:t>
            </a:r>
            <a:r>
              <a:rPr lang="en-US" sz="2000" dirty="0" err="1"/>
              <a:t>Mục</a:t>
            </a:r>
            <a:r>
              <a:rPr lang="en-US" sz="2000" dirty="0"/>
              <a:t> </a:t>
            </a:r>
            <a:r>
              <a:rPr lang="en-US" sz="2000" dirty="0" err="1"/>
              <a:t>tiêu</a:t>
            </a:r>
            <a:r>
              <a:rPr lang="en-US" sz="2000" dirty="0"/>
              <a:t> </a:t>
            </a:r>
            <a:r>
              <a:rPr lang="en-US" sz="2000" dirty="0" err="1"/>
              <a:t>tuần</a:t>
            </a:r>
            <a:r>
              <a:rPr lang="en-US" sz="2000" dirty="0"/>
              <a:t> 2 </a:t>
            </a:r>
            <a:r>
              <a:rPr lang="en-US" sz="2000" dirty="0" err="1"/>
              <a:t>là</a:t>
            </a:r>
            <a:r>
              <a:rPr lang="en-US" sz="2000" dirty="0"/>
              <a:t> </a:t>
            </a:r>
            <a:r>
              <a:rPr lang="en-US" sz="2000" dirty="0" err="1"/>
              <a:t>thực</a:t>
            </a:r>
            <a:r>
              <a:rPr lang="en-US" sz="2000" dirty="0"/>
              <a:t> </a:t>
            </a:r>
            <a:r>
              <a:rPr lang="en-US" sz="2000" dirty="0" err="1"/>
              <a:t>hiện</a:t>
            </a:r>
            <a:r>
              <a:rPr lang="en-US" sz="2000" dirty="0"/>
              <a:t> </a:t>
            </a:r>
            <a:r>
              <a:rPr lang="en-US" sz="2000" dirty="0" err="1"/>
              <a:t>phần</a:t>
            </a:r>
            <a:r>
              <a:rPr lang="en-US" sz="2000" dirty="0"/>
              <a:t> hardware </a:t>
            </a:r>
            <a:r>
              <a:rPr lang="en-US" sz="2000" dirty="0" err="1"/>
              <a:t>của</a:t>
            </a:r>
            <a:r>
              <a:rPr lang="en-US" sz="2000" dirty="0"/>
              <a:t> </a:t>
            </a:r>
            <a:r>
              <a:rPr lang="en-US" sz="2000" dirty="0" err="1"/>
              <a:t>cảm</a:t>
            </a:r>
            <a:r>
              <a:rPr lang="en-US" sz="2000" dirty="0"/>
              <a:t> </a:t>
            </a:r>
            <a:r>
              <a:rPr lang="en-US" sz="2000" dirty="0" err="1"/>
              <a:t>biến</a:t>
            </a:r>
            <a:r>
              <a:rPr lang="en-US" sz="2000" dirty="0"/>
              <a:t>, test </a:t>
            </a:r>
            <a:r>
              <a:rPr lang="en-US" sz="2000" dirty="0" err="1"/>
              <a:t>cảm</a:t>
            </a:r>
            <a:r>
              <a:rPr lang="en-US" sz="2000" dirty="0"/>
              <a:t> </a:t>
            </a:r>
            <a:r>
              <a:rPr lang="en-US" sz="2000" dirty="0" err="1"/>
              <a:t>biến</a:t>
            </a:r>
            <a:r>
              <a:rPr lang="en-US" sz="2000" dirty="0"/>
              <a:t> </a:t>
            </a:r>
            <a:r>
              <a:rPr lang="en-US" sz="2000" dirty="0" err="1"/>
              <a:t>và</a:t>
            </a:r>
            <a:r>
              <a:rPr lang="en-US" sz="2000" dirty="0"/>
              <a:t> </a:t>
            </a:r>
            <a:r>
              <a:rPr lang="en-US" sz="2000" dirty="0" err="1"/>
              <a:t>bắt</a:t>
            </a:r>
            <a:r>
              <a:rPr lang="en-US" sz="2000" dirty="0"/>
              <a:t> </a:t>
            </a:r>
            <a:r>
              <a:rPr lang="en-US" sz="2000" dirty="0" err="1"/>
              <a:t>đầu</a:t>
            </a:r>
            <a:r>
              <a:rPr lang="en-US" sz="2000" dirty="0"/>
              <a:t> </a:t>
            </a:r>
            <a:r>
              <a:rPr lang="en-US" sz="2000" dirty="0" err="1"/>
              <a:t>kết</a:t>
            </a:r>
            <a:r>
              <a:rPr lang="en-US" sz="2000" dirty="0"/>
              <a:t> </a:t>
            </a:r>
            <a:r>
              <a:rPr lang="en-US" sz="2000" dirty="0" err="1"/>
              <a:t>hợp</a:t>
            </a:r>
            <a:r>
              <a:rPr lang="en-US" sz="2000" dirty="0"/>
              <a:t> </a:t>
            </a:r>
            <a:r>
              <a:rPr lang="en-US" sz="2000" dirty="0" err="1"/>
              <a:t>với</a:t>
            </a:r>
            <a:r>
              <a:rPr lang="en-US" sz="2000" dirty="0"/>
              <a:t> </a:t>
            </a:r>
            <a:r>
              <a:rPr lang="en-US" sz="2000" dirty="0" err="1"/>
              <a:t>những</a:t>
            </a:r>
            <a:r>
              <a:rPr lang="en-US" sz="2000" dirty="0"/>
              <a:t> </a:t>
            </a:r>
            <a:r>
              <a:rPr lang="en-US" sz="2000" dirty="0" err="1"/>
              <a:t>cảm</a:t>
            </a:r>
            <a:r>
              <a:rPr lang="en-US" sz="2000" dirty="0"/>
              <a:t> </a:t>
            </a:r>
            <a:r>
              <a:rPr lang="en-US" sz="2000" dirty="0" err="1"/>
              <a:t>biến</a:t>
            </a:r>
            <a:r>
              <a:rPr lang="en-US" sz="2000" dirty="0"/>
              <a:t> </a:t>
            </a:r>
            <a:r>
              <a:rPr lang="en-US" sz="2000" dirty="0" err="1"/>
              <a:t>của</a:t>
            </a:r>
            <a:r>
              <a:rPr lang="en-US" sz="2000" dirty="0"/>
              <a:t> </a:t>
            </a:r>
            <a:r>
              <a:rPr lang="en-US" sz="2000" dirty="0" err="1"/>
              <a:t>các</a:t>
            </a:r>
            <a:r>
              <a:rPr lang="en-US" sz="2000" dirty="0"/>
              <a:t> </a:t>
            </a:r>
            <a:r>
              <a:rPr lang="en-US" sz="2000" dirty="0" err="1"/>
              <a:t>thành</a:t>
            </a:r>
            <a:r>
              <a:rPr lang="en-US" sz="2000" dirty="0"/>
              <a:t> </a:t>
            </a:r>
            <a:r>
              <a:rPr lang="en-US" sz="2000" dirty="0" err="1"/>
              <a:t>viên</a:t>
            </a:r>
            <a:r>
              <a:rPr lang="en-US" sz="2000" dirty="0"/>
              <a:t> </a:t>
            </a:r>
            <a:r>
              <a:rPr lang="en-US" sz="2000" dirty="0" err="1"/>
              <a:t>trong</a:t>
            </a:r>
            <a:r>
              <a:rPr lang="en-US" sz="2000" dirty="0"/>
              <a:t> team Sensor.</a:t>
            </a:r>
          </a:p>
          <a:p>
            <a:pPr marL="0" indent="0">
              <a:buNone/>
            </a:pPr>
            <a:endParaRPr lang="en-US" sz="2000" dirty="0"/>
          </a:p>
        </p:txBody>
      </p:sp>
    </p:spTree>
    <p:extLst>
      <p:ext uri="{BB962C8B-B14F-4D97-AF65-F5344CB8AC3E}">
        <p14:creationId xmlns:p14="http://schemas.microsoft.com/office/powerpoint/2010/main" val="134604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9417" y="965915"/>
            <a:ext cx="6838680" cy="646331"/>
          </a:xfrm>
          <a:prstGeom prst="rect">
            <a:avLst/>
          </a:prstGeom>
          <a:noFill/>
        </p:spPr>
        <p:txBody>
          <a:bodyPr wrap="square" rtlCol="0">
            <a:spAutoFit/>
          </a:bodyPr>
          <a:lstStyle/>
          <a:p>
            <a:r>
              <a:rPr lang="vi-VN" sz="3600" dirty="0" smtClean="0">
                <a:solidFill>
                  <a:srgbClr val="FF0000"/>
                </a:solidFill>
              </a:rPr>
              <a:t>CÔNG VIỆC TUẦN</a:t>
            </a:r>
            <a:endParaRPr lang="en-US" sz="3600" dirty="0" smtClean="0">
              <a:solidFill>
                <a:srgbClr val="FF0000"/>
              </a:solidFill>
            </a:endParaRPr>
          </a:p>
        </p:txBody>
      </p:sp>
      <p:sp>
        <p:nvSpPr>
          <p:cNvPr id="3" name="TextBox 2"/>
          <p:cNvSpPr txBox="1"/>
          <p:nvPr/>
        </p:nvSpPr>
        <p:spPr>
          <a:xfrm>
            <a:off x="1736502" y="1673801"/>
            <a:ext cx="4509752" cy="646331"/>
          </a:xfrm>
          <a:prstGeom prst="rect">
            <a:avLst/>
          </a:prstGeom>
          <a:noFill/>
        </p:spPr>
        <p:txBody>
          <a:bodyPr wrap="square" rtlCol="0">
            <a:spAutoFit/>
          </a:bodyPr>
          <a:lstStyle/>
          <a:p>
            <a:pPr marL="571500" indent="-571500">
              <a:buFont typeface="Wingdings" panose="05000000000000000000" pitchFamily="2" charset="2"/>
              <a:buChar char="q"/>
            </a:pPr>
            <a:r>
              <a:rPr lang="vi-VN" sz="3600" dirty="0" smtClean="0"/>
              <a:t>Leader : Khánh</a:t>
            </a:r>
            <a:r>
              <a:rPr lang="en-US" sz="3600" dirty="0" smtClean="0"/>
              <a:t>  </a:t>
            </a:r>
          </a:p>
        </p:txBody>
      </p:sp>
      <p:sp>
        <p:nvSpPr>
          <p:cNvPr id="4" name="TextBox 3"/>
          <p:cNvSpPr txBox="1"/>
          <p:nvPr/>
        </p:nvSpPr>
        <p:spPr>
          <a:xfrm>
            <a:off x="1940417" y="2573175"/>
            <a:ext cx="7989193" cy="646331"/>
          </a:xfrm>
          <a:prstGeom prst="rect">
            <a:avLst/>
          </a:prstGeom>
          <a:noFill/>
        </p:spPr>
        <p:txBody>
          <a:bodyPr wrap="square" rtlCol="0">
            <a:spAutoFit/>
          </a:bodyPr>
          <a:lstStyle/>
          <a:p>
            <a:pPr marL="571500" indent="-571500">
              <a:buFont typeface="Wingdings" panose="05000000000000000000" pitchFamily="2" charset="2"/>
              <a:buChar char="v"/>
            </a:pPr>
            <a:r>
              <a:rPr lang="vi-VN" sz="3600" dirty="0" smtClean="0"/>
              <a:t>Công việc</a:t>
            </a:r>
            <a:endParaRPr lang="en-US" sz="3600" dirty="0" smtClean="0"/>
          </a:p>
        </p:txBody>
      </p:sp>
    </p:spTree>
    <p:extLst>
      <p:ext uri="{BB962C8B-B14F-4D97-AF65-F5344CB8AC3E}">
        <p14:creationId xmlns:p14="http://schemas.microsoft.com/office/powerpoint/2010/main" val="8058773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930" y="965915"/>
            <a:ext cx="6838680" cy="646331"/>
          </a:xfrm>
          <a:prstGeom prst="rect">
            <a:avLst/>
          </a:prstGeom>
          <a:noFill/>
        </p:spPr>
        <p:txBody>
          <a:bodyPr wrap="square" rtlCol="0">
            <a:spAutoFit/>
          </a:bodyPr>
          <a:lstStyle/>
          <a:p>
            <a:r>
              <a:rPr lang="vi-VN" sz="3600" dirty="0" smtClean="0">
                <a:solidFill>
                  <a:srgbClr val="FF0000"/>
                </a:solidFill>
              </a:rPr>
              <a:t>CÔNG VIỆC TUẦN</a:t>
            </a:r>
            <a:endParaRPr lang="en-US" sz="3600" dirty="0" smtClean="0">
              <a:solidFill>
                <a:srgbClr val="FF0000"/>
              </a:solidFill>
            </a:endParaRPr>
          </a:p>
        </p:txBody>
      </p:sp>
      <p:sp>
        <p:nvSpPr>
          <p:cNvPr id="3" name="TextBox 2"/>
          <p:cNvSpPr txBox="1"/>
          <p:nvPr/>
        </p:nvSpPr>
        <p:spPr>
          <a:xfrm>
            <a:off x="1736502" y="1673801"/>
            <a:ext cx="4509752" cy="646331"/>
          </a:xfrm>
          <a:prstGeom prst="rect">
            <a:avLst/>
          </a:prstGeom>
          <a:noFill/>
        </p:spPr>
        <p:txBody>
          <a:bodyPr wrap="square" rtlCol="0">
            <a:spAutoFit/>
          </a:bodyPr>
          <a:lstStyle/>
          <a:p>
            <a:pPr marL="571500" indent="-571500">
              <a:buFont typeface="Wingdings" panose="05000000000000000000" pitchFamily="2" charset="2"/>
              <a:buChar char="q"/>
            </a:pPr>
            <a:r>
              <a:rPr lang="vi-VN" sz="3600" dirty="0" smtClean="0"/>
              <a:t>Leader : Khiêm</a:t>
            </a:r>
            <a:r>
              <a:rPr lang="en-US" sz="3600" dirty="0" smtClean="0"/>
              <a:t>  </a:t>
            </a:r>
          </a:p>
        </p:txBody>
      </p:sp>
      <p:sp>
        <p:nvSpPr>
          <p:cNvPr id="4" name="TextBox 3"/>
          <p:cNvSpPr txBox="1"/>
          <p:nvPr/>
        </p:nvSpPr>
        <p:spPr>
          <a:xfrm>
            <a:off x="1940417" y="2573175"/>
            <a:ext cx="7989193" cy="646331"/>
          </a:xfrm>
          <a:prstGeom prst="rect">
            <a:avLst/>
          </a:prstGeom>
          <a:noFill/>
        </p:spPr>
        <p:txBody>
          <a:bodyPr wrap="square" rtlCol="0">
            <a:spAutoFit/>
          </a:bodyPr>
          <a:lstStyle/>
          <a:p>
            <a:pPr marL="571500" indent="-571500">
              <a:buFont typeface="Wingdings" panose="05000000000000000000" pitchFamily="2" charset="2"/>
              <a:buChar char="v"/>
            </a:pPr>
            <a:r>
              <a:rPr lang="vi-VN" sz="3600" dirty="0" smtClean="0"/>
              <a:t>Công việc</a:t>
            </a:r>
            <a:endParaRPr lang="en-US" sz="3600" dirty="0" smtClean="0"/>
          </a:p>
        </p:txBody>
      </p:sp>
    </p:spTree>
    <p:extLst>
      <p:ext uri="{BB962C8B-B14F-4D97-AF65-F5344CB8AC3E}">
        <p14:creationId xmlns:p14="http://schemas.microsoft.com/office/powerpoint/2010/main" val="32434855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930" y="965915"/>
            <a:ext cx="6838680" cy="646331"/>
          </a:xfrm>
          <a:prstGeom prst="rect">
            <a:avLst/>
          </a:prstGeom>
          <a:noFill/>
        </p:spPr>
        <p:txBody>
          <a:bodyPr wrap="square" rtlCol="0">
            <a:spAutoFit/>
          </a:bodyPr>
          <a:lstStyle/>
          <a:p>
            <a:r>
              <a:rPr lang="vi-VN" sz="3600" dirty="0" smtClean="0">
                <a:solidFill>
                  <a:srgbClr val="FF0000"/>
                </a:solidFill>
              </a:rPr>
              <a:t>CÔNG VIỆC TUẦN</a:t>
            </a:r>
            <a:endParaRPr lang="en-US" sz="3600" dirty="0" smtClean="0">
              <a:solidFill>
                <a:srgbClr val="FF0000"/>
              </a:solidFill>
            </a:endParaRPr>
          </a:p>
        </p:txBody>
      </p:sp>
      <p:sp>
        <p:nvSpPr>
          <p:cNvPr id="3" name="TextBox 2"/>
          <p:cNvSpPr txBox="1"/>
          <p:nvPr/>
        </p:nvSpPr>
        <p:spPr>
          <a:xfrm>
            <a:off x="1736502" y="1673801"/>
            <a:ext cx="4509752" cy="646331"/>
          </a:xfrm>
          <a:prstGeom prst="rect">
            <a:avLst/>
          </a:prstGeom>
          <a:noFill/>
        </p:spPr>
        <p:txBody>
          <a:bodyPr wrap="square" rtlCol="0">
            <a:spAutoFit/>
          </a:bodyPr>
          <a:lstStyle/>
          <a:p>
            <a:pPr marL="571500" indent="-571500">
              <a:buFont typeface="Wingdings" panose="05000000000000000000" pitchFamily="2" charset="2"/>
              <a:buChar char="q"/>
            </a:pPr>
            <a:r>
              <a:rPr lang="vi-VN" sz="3600" dirty="0" smtClean="0"/>
              <a:t>Leader : Giang</a:t>
            </a:r>
            <a:r>
              <a:rPr lang="en-US" sz="3600" dirty="0" smtClean="0"/>
              <a:t>  </a:t>
            </a:r>
          </a:p>
        </p:txBody>
      </p:sp>
      <p:sp>
        <p:nvSpPr>
          <p:cNvPr id="4" name="TextBox 3"/>
          <p:cNvSpPr txBox="1"/>
          <p:nvPr/>
        </p:nvSpPr>
        <p:spPr>
          <a:xfrm>
            <a:off x="1940417" y="2573175"/>
            <a:ext cx="7989193" cy="646331"/>
          </a:xfrm>
          <a:prstGeom prst="rect">
            <a:avLst/>
          </a:prstGeom>
          <a:noFill/>
        </p:spPr>
        <p:txBody>
          <a:bodyPr wrap="square" rtlCol="0">
            <a:spAutoFit/>
          </a:bodyPr>
          <a:lstStyle/>
          <a:p>
            <a:pPr marL="571500" indent="-571500">
              <a:buFont typeface="Wingdings" panose="05000000000000000000" pitchFamily="2" charset="2"/>
              <a:buChar char="v"/>
            </a:pPr>
            <a:r>
              <a:rPr lang="vi-VN" sz="3600" dirty="0" smtClean="0"/>
              <a:t>Công việc</a:t>
            </a:r>
            <a:endParaRPr lang="en-US" sz="3600" dirty="0" smtClean="0"/>
          </a:p>
        </p:txBody>
      </p:sp>
    </p:spTree>
    <p:extLst>
      <p:ext uri="{BB962C8B-B14F-4D97-AF65-F5344CB8AC3E}">
        <p14:creationId xmlns:p14="http://schemas.microsoft.com/office/powerpoint/2010/main" val="2132266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solidFill>
                  <a:schemeClr val="accent2"/>
                </a:solidFill>
              </a:rPr>
              <a:t>Thanks for watching</a:t>
            </a:r>
            <a:endParaRPr lang="ko-KR" altLang="en-US" dirty="0">
              <a:solidFill>
                <a:schemeClr val="accent2"/>
              </a:solidFill>
            </a:endParaRPr>
          </a:p>
        </p:txBody>
      </p:sp>
    </p:spTree>
    <p:extLst>
      <p:ext uri="{BB962C8B-B14F-4D97-AF65-F5344CB8AC3E}">
        <p14:creationId xmlns:p14="http://schemas.microsoft.com/office/powerpoint/2010/main" val="1462760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4800" y="381000"/>
            <a:ext cx="8229600" cy="609600"/>
          </a:xfrm>
        </p:spPr>
        <p:txBody>
          <a:bodyPr>
            <a:normAutofit/>
          </a:bodyPr>
          <a:lstStyle/>
          <a:p>
            <a:r>
              <a:rPr lang="en-US" sz="2800" dirty="0" smtClean="0"/>
              <a:t>CẢM BIẾN NHIỆT ĐỘ DS18B20</a:t>
            </a:r>
            <a:endParaRPr lang="en-US" sz="2800" dirty="0"/>
          </a:p>
        </p:txBody>
      </p:sp>
      <p:sp>
        <p:nvSpPr>
          <p:cNvPr id="3" name="Subtitle 2"/>
          <p:cNvSpPr>
            <a:spLocks noGrp="1"/>
          </p:cNvSpPr>
          <p:nvPr>
            <p:ph type="subTitle" idx="1"/>
          </p:nvPr>
        </p:nvSpPr>
        <p:spPr/>
        <p:txBody>
          <a:bodyPr/>
          <a:lstStyle/>
          <a:p>
            <a:endParaRPr lang="en-US" dirty="0"/>
          </a:p>
        </p:txBody>
      </p:sp>
      <p:pic>
        <p:nvPicPr>
          <p:cNvPr id="1026" name="Picture 2" descr="Káº¿t quáº£ hÃ¬nh áº£nh cho DS18B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541" y="2895600"/>
            <a:ext cx="4770967" cy="29098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200" y="1295400"/>
            <a:ext cx="41656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97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92"/>
            <a:ext cx="9956800" cy="1143000"/>
          </a:xfrm>
        </p:spPr>
        <p:txBody>
          <a:bodyPr/>
          <a:lstStyle/>
          <a:p>
            <a:r>
              <a:rPr lang="en-US" dirty="0" smtClean="0"/>
              <a:t>TỔNG QUAN VỀ CẢM BIẾN DS18B20</a:t>
            </a:r>
            <a:endParaRPr lang="en-US" dirty="0"/>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689600" y="1447800"/>
            <a:ext cx="4876800" cy="4800600"/>
          </a:xfrm>
          <a:prstGeom prst="rect">
            <a:avLst/>
          </a:prstGeom>
          <a:noFill/>
          <a:ln>
            <a:noFill/>
          </a:ln>
        </p:spPr>
      </p:pic>
      <p:pic>
        <p:nvPicPr>
          <p:cNvPr id="5" name="Picture 4" descr="Káº¿t quáº£ hÃ¬nh áº£nh cho ds18b20"/>
          <p:cNvPicPr/>
          <p:nvPr/>
        </p:nvPicPr>
        <p:blipFill>
          <a:blip r:embed="rId3">
            <a:extLst>
              <a:ext uri="{28A0092B-C50C-407E-A947-70E740481C1C}">
                <a14:useLocalDpi xmlns:a14="http://schemas.microsoft.com/office/drawing/2010/main" val="0"/>
              </a:ext>
            </a:extLst>
          </a:blip>
          <a:srcRect/>
          <a:stretch>
            <a:fillRect/>
          </a:stretch>
        </p:blipFill>
        <p:spPr bwMode="auto">
          <a:xfrm>
            <a:off x="508002" y="2438403"/>
            <a:ext cx="5278967" cy="2794635"/>
          </a:xfrm>
          <a:prstGeom prst="rect">
            <a:avLst/>
          </a:prstGeom>
          <a:noFill/>
          <a:ln>
            <a:noFill/>
          </a:ln>
        </p:spPr>
      </p:pic>
    </p:spTree>
    <p:extLst>
      <p:ext uri="{BB962C8B-B14F-4D97-AF65-F5344CB8AC3E}">
        <p14:creationId xmlns:p14="http://schemas.microsoft.com/office/powerpoint/2010/main" val="164290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143000"/>
          </a:xfrm>
        </p:spPr>
        <p:txBody>
          <a:bodyPr/>
          <a:lstStyle/>
          <a:p>
            <a:r>
              <a:rPr lang="en-US" dirty="0"/>
              <a:t>TỔNG QUAN VỀ CẢM BIẾN DS18B20</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67000"/>
            <a:ext cx="2946400" cy="3810000"/>
          </a:xfrm>
          <a:prstGeom prst="rect">
            <a:avLst/>
          </a:prstGeom>
          <a:noFill/>
          <a:ln>
            <a:noFill/>
          </a:ln>
        </p:spPr>
      </p:pic>
      <p:sp>
        <p:nvSpPr>
          <p:cNvPr id="14" name="Content Placeholder 2"/>
          <p:cNvSpPr txBox="1">
            <a:spLocks/>
          </p:cNvSpPr>
          <p:nvPr/>
        </p:nvSpPr>
        <p:spPr>
          <a:xfrm>
            <a:off x="812800" y="1752600"/>
            <a:ext cx="9956800" cy="838200"/>
          </a:xfrm>
          <a:prstGeom prst="rect">
            <a:avLst/>
          </a:prstGeom>
        </p:spPr>
        <p:txBody>
          <a:bodyPr vert="horz">
            <a:no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buClr>
                <a:srgbClr val="FE8637"/>
              </a:buClr>
            </a:pPr>
            <a:r>
              <a:rPr lang="vi-VN" dirty="0" smtClean="0">
                <a:solidFill>
                  <a:prstClr val="black"/>
                </a:solidFill>
              </a:rPr>
              <a:t>DS18B20 là IC cảm biến nhiệt độ, chỉ bao gồm 3 chân, đóng gói dạng TO-92 3 chân nhỏ gọn</a:t>
            </a:r>
            <a:endParaRPr lang="en-US" dirty="0" smtClean="0">
              <a:solidFill>
                <a:prstClr val="black"/>
              </a:solidFill>
            </a:endParaRPr>
          </a:p>
          <a:p>
            <a:pPr>
              <a:buClr>
                <a:srgbClr val="FE8637"/>
              </a:buClr>
            </a:pPr>
            <a:endParaRPr lang="en-US" dirty="0" smtClean="0">
              <a:solidFill>
                <a:prstClr val="black"/>
              </a:solidFill>
            </a:endParaRPr>
          </a:p>
          <a:p>
            <a:pPr>
              <a:buClr>
                <a:srgbClr val="FE8637"/>
              </a:buClr>
            </a:pPr>
            <a:endParaRPr lang="en-US" dirty="0" smtClean="0">
              <a:solidFill>
                <a:prstClr val="black"/>
              </a:solidFill>
            </a:endParaRPr>
          </a:p>
          <a:p>
            <a:pPr marL="0" indent="0">
              <a:buClr>
                <a:srgbClr val="FE8637"/>
              </a:buClr>
              <a:buFont typeface="Wingdings"/>
              <a:buNone/>
            </a:pPr>
            <a:r>
              <a:rPr lang="en-US" dirty="0" smtClean="0">
                <a:solidFill>
                  <a:prstClr val="black"/>
                </a:solidFill>
              </a:rPr>
              <a:t> </a:t>
            </a:r>
          </a:p>
          <a:p>
            <a:pPr>
              <a:buClr>
                <a:srgbClr val="FE8637"/>
              </a:buClr>
            </a:pPr>
            <a:endParaRPr lang="en-US" dirty="0">
              <a:solidFill>
                <a:prstClr val="black"/>
              </a:solidFill>
            </a:endParaRPr>
          </a:p>
        </p:txBody>
      </p:sp>
      <p:sp>
        <p:nvSpPr>
          <p:cNvPr id="16" name="Content Placeholder 2"/>
          <p:cNvSpPr>
            <a:spLocks noGrp="1"/>
          </p:cNvSpPr>
          <p:nvPr>
            <p:ph sz="quarter" idx="1"/>
          </p:nvPr>
        </p:nvSpPr>
        <p:spPr>
          <a:xfrm>
            <a:off x="5181600" y="3200400"/>
            <a:ext cx="6197600" cy="2743200"/>
          </a:xfrm>
        </p:spPr>
        <p:txBody>
          <a:bodyPr>
            <a:noAutofit/>
          </a:bodyPr>
          <a:lstStyle/>
          <a:p>
            <a:pPr>
              <a:lnSpc>
                <a:spcPct val="150000"/>
              </a:lnSpc>
            </a:pPr>
            <a:r>
              <a:rPr lang="vi-VN" sz="2000" dirty="0"/>
              <a:t>TO-92 là một kiểu gói bán dẫn được sử dụng rộng rãi chủ yếu cho các transistor. Thường được làm bằng epoxy hoặc nhựa, kích thước nhỏ gọn với chi phí rất thấp.</a:t>
            </a:r>
            <a:endParaRPr lang="en-US" sz="2000" dirty="0"/>
          </a:p>
          <a:p>
            <a:pPr>
              <a:lnSpc>
                <a:spcPct val="150000"/>
              </a:lnSpc>
            </a:pPr>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 </a:t>
            </a:r>
          </a:p>
          <a:p>
            <a:endParaRPr lang="en-US" dirty="0"/>
          </a:p>
        </p:txBody>
      </p:sp>
    </p:spTree>
    <p:extLst>
      <p:ext uri="{BB962C8B-B14F-4D97-AF65-F5344CB8AC3E}">
        <p14:creationId xmlns:p14="http://schemas.microsoft.com/office/powerpoint/2010/main" val="256611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 calcmode="lin" valueType="num">
                                      <p:cBhvr>
                                        <p:cTn id="17"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18" dur="10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19" dur="1000" fill="hold"/>
                                        <p:tgtEl>
                                          <p:spTgt spid="16">
                                            <p:txEl>
                                              <p:pRg st="0" end="0"/>
                                            </p:txEl>
                                          </p:spTgt>
                                        </p:tgtEl>
                                        <p:attrNameLst>
                                          <p:attrName>style.rotation</p:attrName>
                                        </p:attrNameLst>
                                      </p:cBhvr>
                                      <p:tavLst>
                                        <p:tav tm="0">
                                          <p:val>
                                            <p:fltVal val="90"/>
                                          </p:val>
                                        </p:tav>
                                        <p:tav tm="100000">
                                          <p:val>
                                            <p:fltVal val="0"/>
                                          </p:val>
                                        </p:tav>
                                      </p:tavLst>
                                    </p:anim>
                                    <p:animEffect transition="in" filter="fade">
                                      <p:cBhvr>
                                        <p:cTn id="20" dur="1000"/>
                                        <p:tgtEl>
                                          <p:spTgt spid="1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anim calcmode="lin" valueType="num">
                                      <p:cBhvr>
                                        <p:cTn id="25" dur="1000" fill="hold"/>
                                        <p:tgtEl>
                                          <p:spTgt spid="16">
                                            <p:txEl>
                                              <p:pRg st="7" end="7"/>
                                            </p:txEl>
                                          </p:spTgt>
                                        </p:tgtEl>
                                        <p:attrNameLst>
                                          <p:attrName>ppt_w</p:attrName>
                                        </p:attrNameLst>
                                      </p:cBhvr>
                                      <p:tavLst>
                                        <p:tav tm="0">
                                          <p:val>
                                            <p:fltVal val="0"/>
                                          </p:val>
                                        </p:tav>
                                        <p:tav tm="100000">
                                          <p:val>
                                            <p:strVal val="#ppt_w"/>
                                          </p:val>
                                        </p:tav>
                                      </p:tavLst>
                                    </p:anim>
                                    <p:anim calcmode="lin" valueType="num">
                                      <p:cBhvr>
                                        <p:cTn id="26" dur="1000" fill="hold"/>
                                        <p:tgtEl>
                                          <p:spTgt spid="16">
                                            <p:txEl>
                                              <p:pRg st="7" end="7"/>
                                            </p:txEl>
                                          </p:spTgt>
                                        </p:tgtEl>
                                        <p:attrNameLst>
                                          <p:attrName>ppt_h</p:attrName>
                                        </p:attrNameLst>
                                      </p:cBhvr>
                                      <p:tavLst>
                                        <p:tav tm="0">
                                          <p:val>
                                            <p:fltVal val="0"/>
                                          </p:val>
                                        </p:tav>
                                        <p:tav tm="100000">
                                          <p:val>
                                            <p:strVal val="#ppt_h"/>
                                          </p:val>
                                        </p:tav>
                                      </p:tavLst>
                                    </p:anim>
                                    <p:anim calcmode="lin" valueType="num">
                                      <p:cBhvr>
                                        <p:cTn id="27" dur="1000" fill="hold"/>
                                        <p:tgtEl>
                                          <p:spTgt spid="16">
                                            <p:txEl>
                                              <p:pRg st="7" end="7"/>
                                            </p:txEl>
                                          </p:spTgt>
                                        </p:tgtEl>
                                        <p:attrNameLst>
                                          <p:attrName>style.rotation</p:attrName>
                                        </p:attrNameLst>
                                      </p:cBhvr>
                                      <p:tavLst>
                                        <p:tav tm="0">
                                          <p:val>
                                            <p:fltVal val="90"/>
                                          </p:val>
                                        </p:tav>
                                        <p:tav tm="100000">
                                          <p:val>
                                            <p:fltVal val="0"/>
                                          </p:val>
                                        </p:tav>
                                      </p:tavLst>
                                    </p:anim>
                                    <p:animEffect transition="in" filter="fade">
                                      <p:cBhvr>
                                        <p:cTn id="28" dur="10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859"/>
            <a:ext cx="9956800" cy="1143000"/>
          </a:xfrm>
        </p:spPr>
        <p:txBody>
          <a:bodyPr/>
          <a:lstStyle/>
          <a:p>
            <a:r>
              <a:rPr lang="en-US" dirty="0" smtClean="0"/>
              <a:t>ĐẶC ĐIỂM CHÍNH DS18B20</a:t>
            </a:r>
            <a:endParaRPr lang="en-US" dirty="0"/>
          </a:p>
        </p:txBody>
      </p:sp>
      <p:sp>
        <p:nvSpPr>
          <p:cNvPr id="4" name="Content Placeholder 2"/>
          <p:cNvSpPr>
            <a:spLocks noGrp="1"/>
          </p:cNvSpPr>
          <p:nvPr>
            <p:ph sz="quarter" idx="1"/>
          </p:nvPr>
        </p:nvSpPr>
        <p:spPr>
          <a:xfrm>
            <a:off x="609600" y="1447800"/>
            <a:ext cx="9956800" cy="4873752"/>
          </a:xfrm>
        </p:spPr>
        <p:txBody>
          <a:bodyPr>
            <a:noAutofit/>
          </a:bodyPr>
          <a:lstStyle/>
          <a:p>
            <a:r>
              <a:rPr lang="en-US" dirty="0" err="1" smtClean="0"/>
              <a:t>Sử</a:t>
            </a:r>
            <a:r>
              <a:rPr lang="en-US" dirty="0" smtClean="0"/>
              <a:t> </a:t>
            </a:r>
            <a:r>
              <a:rPr lang="en-US" dirty="0" err="1" smtClean="0"/>
              <a:t>dụng</a:t>
            </a:r>
            <a:r>
              <a:rPr lang="en-US" dirty="0" smtClean="0"/>
              <a:t> </a:t>
            </a:r>
            <a:r>
              <a:rPr lang="en-US" dirty="0" err="1" smtClean="0"/>
              <a:t>chuẩn</a:t>
            </a:r>
            <a:r>
              <a:rPr lang="vi-VN" dirty="0" smtClean="0"/>
              <a:t> </a:t>
            </a:r>
            <a:r>
              <a:rPr lang="vi-VN" dirty="0"/>
              <a:t>1 dây (OneWire</a:t>
            </a:r>
            <a:r>
              <a:rPr lang="vi-VN" dirty="0" smtClean="0"/>
              <a:t>)</a:t>
            </a:r>
            <a:endParaRPr lang="en-US" dirty="0"/>
          </a:p>
          <a:p>
            <a:r>
              <a:rPr lang="vi-VN" dirty="0" smtClean="0"/>
              <a:t>Cung </a:t>
            </a:r>
            <a:r>
              <a:rPr lang="vi-VN" dirty="0"/>
              <a:t>cấp nhiệt độ với độ phân giải config </a:t>
            </a:r>
            <a:r>
              <a:rPr lang="vi-VN" dirty="0" smtClean="0"/>
              <a:t>9,10,11,12</a:t>
            </a:r>
            <a:r>
              <a:rPr lang="en-US" dirty="0" smtClean="0"/>
              <a:t> </a:t>
            </a:r>
            <a:r>
              <a:rPr lang="vi-VN" dirty="0" smtClean="0"/>
              <a:t>bit</a:t>
            </a:r>
            <a:endParaRPr lang="en-US" dirty="0"/>
          </a:p>
          <a:p>
            <a:r>
              <a:rPr lang="vi-VN" dirty="0" smtClean="0"/>
              <a:t>Thời </a:t>
            </a:r>
            <a:r>
              <a:rPr lang="vi-VN" dirty="0"/>
              <a:t>gian chuyển đổi nhiệt độ tối đa là 750ms cho mã hóa 12 bit​</a:t>
            </a:r>
            <a:endParaRPr lang="en-US" dirty="0"/>
          </a:p>
          <a:p>
            <a:r>
              <a:rPr lang="vi-VN" dirty="0" smtClean="0"/>
              <a:t>Có </a:t>
            </a:r>
            <a:r>
              <a:rPr lang="vi-VN" dirty="0"/>
              <a:t>thể đo nhiệt độ trong khoảng -55 -&gt; +125°C. Với khoảng nhiệt độ là -10°C to +85°C thì độ chính xác ±0.5°C,±0.25°C ,±0.125°C,±0.0625°C theo số bit config.</a:t>
            </a:r>
            <a:endParaRPr lang="en-US" dirty="0"/>
          </a:p>
          <a:p>
            <a:r>
              <a:rPr lang="vi-VN" dirty="0" smtClean="0"/>
              <a:t>Có </a:t>
            </a:r>
            <a:r>
              <a:rPr lang="vi-VN" dirty="0"/>
              <a:t>chức năng cảnh báo nhiệt khi nhiệt độ vượt ngưỡng cho phép. </a:t>
            </a:r>
            <a:r>
              <a:rPr lang="vi-VN" dirty="0" smtClean="0"/>
              <a:t>Với </a:t>
            </a:r>
            <a:r>
              <a:rPr lang="vi-VN" dirty="0"/>
              <a:t>DS18B20 bạn hoàn toàn có thể tạo cho mình mạch cảm biến nhiệt độ theo ý muốn.</a:t>
            </a:r>
            <a:endParaRPr lang="en-US" dirty="0"/>
          </a:p>
          <a:p>
            <a:r>
              <a:rPr lang="vi-VN" dirty="0" smtClean="0"/>
              <a:t>Điện </a:t>
            </a:r>
            <a:r>
              <a:rPr lang="vi-VN" dirty="0"/>
              <a:t>áp sử dụng : 3 – 5.5 V​</a:t>
            </a:r>
            <a:endParaRPr lang="en-US" dirty="0"/>
          </a:p>
          <a:p>
            <a:r>
              <a:rPr lang="vi-VN" dirty="0" smtClean="0"/>
              <a:t>Dòng </a:t>
            </a:r>
            <a:r>
              <a:rPr lang="vi-VN" dirty="0"/>
              <a:t>tiêu thụ tại chế độ nghỉ rất nhỏ</a:t>
            </a:r>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 </a:t>
            </a:r>
          </a:p>
          <a:p>
            <a:endParaRPr lang="en-US" dirty="0"/>
          </a:p>
        </p:txBody>
      </p:sp>
    </p:spTree>
    <p:extLst>
      <p:ext uri="{BB962C8B-B14F-4D97-AF65-F5344CB8AC3E}">
        <p14:creationId xmlns:p14="http://schemas.microsoft.com/office/powerpoint/2010/main" val="349854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 calcmode="lin" valueType="num">
                                      <p:cBhvr additive="base">
                                        <p:cTn id="4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Cover and End Slide Master">
  <a:themeElements>
    <a:clrScheme name="ALLPPT-COLOR-A16">
      <a:dk1>
        <a:sysClr val="windowText" lastClr="000000"/>
      </a:dk1>
      <a:lt1>
        <a:sysClr val="window" lastClr="FFFFFF"/>
      </a:lt1>
      <a:dk2>
        <a:srgbClr val="1F497D"/>
      </a:dk2>
      <a:lt2>
        <a:srgbClr val="EEECE1"/>
      </a:lt2>
      <a:accent1>
        <a:srgbClr val="4784A1"/>
      </a:accent1>
      <a:accent2>
        <a:srgbClr val="4784A1"/>
      </a:accent2>
      <a:accent3>
        <a:srgbClr val="4784A1"/>
      </a:accent3>
      <a:accent4>
        <a:srgbClr val="4784A1"/>
      </a:accent4>
      <a:accent5>
        <a:srgbClr val="4784A1"/>
      </a:accent5>
      <a:accent6>
        <a:srgbClr val="4784A1"/>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s Slide Master">
  <a:themeElements>
    <a:clrScheme name="ALLPPT-COLOR-A16">
      <a:dk1>
        <a:sysClr val="windowText" lastClr="000000"/>
      </a:dk1>
      <a:lt1>
        <a:sysClr val="window" lastClr="FFFFFF"/>
      </a:lt1>
      <a:dk2>
        <a:srgbClr val="1F497D"/>
      </a:dk2>
      <a:lt2>
        <a:srgbClr val="EEECE1"/>
      </a:lt2>
      <a:accent1>
        <a:srgbClr val="4784A1"/>
      </a:accent1>
      <a:accent2>
        <a:srgbClr val="4784A1"/>
      </a:accent2>
      <a:accent3>
        <a:srgbClr val="4784A1"/>
      </a:accent3>
      <a:accent4>
        <a:srgbClr val="4784A1"/>
      </a:accent4>
      <a:accent5>
        <a:srgbClr val="4784A1"/>
      </a:accent5>
      <a:accent6>
        <a:srgbClr val="4784A1"/>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784A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238TGp_spraut_light _v2">
  <a:themeElements>
    <a:clrScheme name="238TGp_spraut_light _v2 2">
      <a:dk1>
        <a:srgbClr val="30311D"/>
      </a:dk1>
      <a:lt1>
        <a:srgbClr val="FFFFFF"/>
      </a:lt1>
      <a:dk2>
        <a:srgbClr val="FF6600"/>
      </a:dk2>
      <a:lt2>
        <a:srgbClr val="C0C0C0"/>
      </a:lt2>
      <a:accent1>
        <a:srgbClr val="3FB564"/>
      </a:accent1>
      <a:accent2>
        <a:srgbClr val="15A2E9"/>
      </a:accent2>
      <a:accent3>
        <a:srgbClr val="FFFFFF"/>
      </a:accent3>
      <a:accent4>
        <a:srgbClr val="272817"/>
      </a:accent4>
      <a:accent5>
        <a:srgbClr val="AFD7B8"/>
      </a:accent5>
      <a:accent6>
        <a:srgbClr val="1292D3"/>
      </a:accent6>
      <a:hlink>
        <a:srgbClr val="F5B821"/>
      </a:hlink>
      <a:folHlink>
        <a:srgbClr val="A1A18B"/>
      </a:folHlink>
    </a:clrScheme>
    <a:fontScheme name="238TGp_spraut_light 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238TGp_spraut_light _v2 1">
        <a:dk1>
          <a:srgbClr val="000000"/>
        </a:dk1>
        <a:lt1>
          <a:srgbClr val="FFFFFF"/>
        </a:lt1>
        <a:dk2>
          <a:srgbClr val="1367BB"/>
        </a:dk2>
        <a:lt2>
          <a:srgbClr val="C0C0C0"/>
        </a:lt2>
        <a:accent1>
          <a:srgbClr val="009999"/>
        </a:accent1>
        <a:accent2>
          <a:srgbClr val="E06918"/>
        </a:accent2>
        <a:accent3>
          <a:srgbClr val="FFFFFF"/>
        </a:accent3>
        <a:accent4>
          <a:srgbClr val="000000"/>
        </a:accent4>
        <a:accent5>
          <a:srgbClr val="AACACA"/>
        </a:accent5>
        <a:accent6>
          <a:srgbClr val="CB5E15"/>
        </a:accent6>
        <a:hlink>
          <a:srgbClr val="4CC737"/>
        </a:hlink>
        <a:folHlink>
          <a:srgbClr val="90A8B0"/>
        </a:folHlink>
      </a:clrScheme>
      <a:clrMap bg1="lt1" tx1="dk1" bg2="lt2" tx2="dk2" accent1="accent1" accent2="accent2" accent3="accent3" accent4="accent4" accent5="accent5" accent6="accent6" hlink="hlink" folHlink="folHlink"/>
    </a:extraClrScheme>
    <a:extraClrScheme>
      <a:clrScheme name="238TGp_spraut_light _v2 2">
        <a:dk1>
          <a:srgbClr val="30311D"/>
        </a:dk1>
        <a:lt1>
          <a:srgbClr val="FFFFFF"/>
        </a:lt1>
        <a:dk2>
          <a:srgbClr val="FF6600"/>
        </a:dk2>
        <a:lt2>
          <a:srgbClr val="C0C0C0"/>
        </a:lt2>
        <a:accent1>
          <a:srgbClr val="3FB564"/>
        </a:accent1>
        <a:accent2>
          <a:srgbClr val="15A2E9"/>
        </a:accent2>
        <a:accent3>
          <a:srgbClr val="FFFFFF"/>
        </a:accent3>
        <a:accent4>
          <a:srgbClr val="272817"/>
        </a:accent4>
        <a:accent5>
          <a:srgbClr val="AFD7B8"/>
        </a:accent5>
        <a:accent6>
          <a:srgbClr val="1292D3"/>
        </a:accent6>
        <a:hlink>
          <a:srgbClr val="F5B821"/>
        </a:hlink>
        <a:folHlink>
          <a:srgbClr val="A1A18B"/>
        </a:folHlink>
      </a:clrScheme>
      <a:clrMap bg1="lt1" tx1="dk1" bg2="lt2" tx2="dk2" accent1="accent1" accent2="accent2" accent3="accent3" accent4="accent4" accent5="accent5" accent6="accent6" hlink="hlink" folHlink="folHlink"/>
    </a:extraClrScheme>
    <a:extraClrScheme>
      <a:clrScheme name="238TGp_spraut_light _v2 3">
        <a:dk1>
          <a:srgbClr val="30311D"/>
        </a:dk1>
        <a:lt1>
          <a:srgbClr val="FFFFFF"/>
        </a:lt1>
        <a:dk2>
          <a:srgbClr val="44808E"/>
        </a:dk2>
        <a:lt2>
          <a:srgbClr val="DDDDDD"/>
        </a:lt2>
        <a:accent1>
          <a:srgbClr val="D24F4C"/>
        </a:accent1>
        <a:accent2>
          <a:srgbClr val="276EEF"/>
        </a:accent2>
        <a:accent3>
          <a:srgbClr val="FFFFFF"/>
        </a:accent3>
        <a:accent4>
          <a:srgbClr val="272817"/>
        </a:accent4>
        <a:accent5>
          <a:srgbClr val="E5B2B2"/>
        </a:accent5>
        <a:accent6>
          <a:srgbClr val="2263D9"/>
        </a:accent6>
        <a:hlink>
          <a:srgbClr val="64C3F2"/>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1730</TotalTime>
  <Words>2581</Words>
  <Application>Microsoft Office PowerPoint</Application>
  <PresentationFormat>Custom</PresentationFormat>
  <Paragraphs>267</Paragraphs>
  <Slides>57</Slides>
  <Notes>3</Notes>
  <HiddenSlides>0</HiddenSlides>
  <MMClips>0</MMClips>
  <ScaleCrop>false</ScaleCrop>
  <HeadingPairs>
    <vt:vector size="4" baseType="variant">
      <vt:variant>
        <vt:lpstr>Theme</vt:lpstr>
      </vt:variant>
      <vt:variant>
        <vt:i4>6</vt:i4>
      </vt:variant>
      <vt:variant>
        <vt:lpstr>Slide Titles</vt:lpstr>
      </vt:variant>
      <vt:variant>
        <vt:i4>57</vt:i4>
      </vt:variant>
    </vt:vector>
  </HeadingPairs>
  <TitlesOfParts>
    <vt:vector size="63" baseType="lpstr">
      <vt:lpstr>Adjacency</vt:lpstr>
      <vt:lpstr>Aspect</vt:lpstr>
      <vt:lpstr>Cover and End Slide Master</vt:lpstr>
      <vt:lpstr>Contents Slide Master</vt:lpstr>
      <vt:lpstr>238TGp_spraut_light _v2</vt:lpstr>
      <vt:lpstr>Oriel</vt:lpstr>
      <vt:lpstr>PowerPoint Presentation</vt:lpstr>
      <vt:lpstr>PowerPoint Presentation</vt:lpstr>
      <vt:lpstr>PowerPoint Presentation</vt:lpstr>
      <vt:lpstr>PowerPoint Presentation</vt:lpstr>
      <vt:lpstr>PowerPoint Presentation</vt:lpstr>
      <vt:lpstr>CẢM BIẾN NHIỆT ĐỘ DS18B20</vt:lpstr>
      <vt:lpstr>TỔNG QUAN VỀ CẢM BIẾN DS18B20</vt:lpstr>
      <vt:lpstr>TỔNG QUAN VỀ CẢM BIẾN DS18B20</vt:lpstr>
      <vt:lpstr>ĐẶC ĐIỂM CHÍNH DS18B20</vt:lpstr>
      <vt:lpstr>Sơ đồ khối ds18b20</vt:lpstr>
      <vt:lpstr>MEASURING TEMPERATURE</vt:lpstr>
      <vt:lpstr>ALARM SIGNALING </vt:lpstr>
      <vt:lpstr>CONFIGURATION REGISTER</vt:lpstr>
      <vt:lpstr>POWERING THE DS18B20</vt:lpstr>
      <vt:lpstr>CẢM BIẾN OXY HÒA TAN</vt:lpstr>
      <vt:lpstr>Tổng quan về cảm biến DO</vt:lpstr>
      <vt:lpstr>Tìm hiểu về cảm biển DO CS511</vt:lpstr>
      <vt:lpstr>Thông số kỹ thuật</vt:lpstr>
      <vt:lpstr>Thông số kỹ thuật</vt:lpstr>
      <vt:lpstr>Nguyên lý hoạt động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Báo cáo nghiên cứu CẢM BIẾN ĐO ĐỘ DẪN ĐIỆN</vt:lpstr>
      <vt:lpstr>Contents</vt:lpstr>
      <vt:lpstr>PowerPoint Presentation</vt:lpstr>
      <vt:lpstr>Chỉ số TDS và EC</vt:lpstr>
      <vt:lpstr>Chỉ số TDS và EC</vt:lpstr>
      <vt:lpstr>Chỉ số TDS và EC</vt:lpstr>
      <vt:lpstr>EC Senor</vt:lpstr>
      <vt:lpstr>Ý tưởng</vt:lpstr>
      <vt:lpstr> EC Sensor</vt:lpstr>
      <vt:lpstr>Đầu dò </vt:lpstr>
      <vt:lpstr>Thông số</vt:lpstr>
      <vt:lpstr>Cấu tạo</vt:lpstr>
      <vt:lpstr>Nguyên lý</vt:lpstr>
      <vt:lpstr>Sản phẩm</vt:lpstr>
      <vt:lpstr>Vấn đề gặp phải</vt:lpstr>
      <vt:lpstr>Mục tiêu</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Quoc</dc:creator>
  <cp:lastModifiedBy>admin</cp:lastModifiedBy>
  <cp:revision>36</cp:revision>
  <dcterms:created xsi:type="dcterms:W3CDTF">2018-06-29T06:05:52Z</dcterms:created>
  <dcterms:modified xsi:type="dcterms:W3CDTF">2018-07-13T22:38:29Z</dcterms:modified>
</cp:coreProperties>
</file>